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ags/tag2.xml" ContentType="application/vnd.openxmlformats-officedocument.presentationml.tags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ags/tag3.xml" ContentType="application/vnd.openxmlformats-officedocument.presentationml.tags+xml"/>
  <Override PartName="/ppt/slideLayouts/slideLayout5.xml" ContentType="application/vnd.openxmlformats-officedocument.presentationml.slideLayout+xml"/>
  <Override PartName="/ppt/theme/theme3.xml" ContentType="application/vnd.openxmlformats-officedocument.theme+xml"/>
  <Override PartName="/ppt/tags/tag4.xml" ContentType="application/vnd.openxmlformats-officedocument.presentationml.tags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4.xml" ContentType="application/vnd.openxmlformats-officedocument.theme+xml"/>
  <Override PartName="/ppt/tags/tag5.xml" ContentType="application/vnd.openxmlformats-officedocument.presentationml.tags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5.xml" ContentType="application/vnd.openxmlformats-officedocument.theme+xml"/>
  <Override PartName="/ppt/tags/tag6.xml" ContentType="application/vnd.openxmlformats-officedocument.presentationml.tags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6.xml" ContentType="application/vnd.openxmlformats-officedocument.theme+xml"/>
  <Override PartName="/ppt/tags/tag7.xml" ContentType="application/vnd.openxmlformats-officedocument.presentationml.tags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7.xml" ContentType="application/vnd.openxmlformats-officedocument.theme+xml"/>
  <Override PartName="/ppt/tags/tag8.xml" ContentType="application/vnd.openxmlformats-officedocument.presentationml.tags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8.xml" ContentType="application/vnd.openxmlformats-officedocument.theme+xml"/>
  <Override PartName="/ppt/tags/tag9.xml" ContentType="application/vnd.openxmlformats-officedocument.presentationml.tags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9.xml" ContentType="application/vnd.openxmlformats-officedocument.theme+xml"/>
  <Override PartName="/ppt/tags/tag10.xml" ContentType="application/vnd.openxmlformats-officedocument.presentationml.tags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10.xml" ContentType="application/vnd.openxmlformats-officedocument.theme+xml"/>
  <Override PartName="/ppt/tags/tag11.xml" ContentType="application/vnd.openxmlformats-officedocument.presentationml.tags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11.xml" ContentType="application/vnd.openxmlformats-officedocument.theme+xml"/>
  <Override PartName="/ppt/tags/tag12.xml" ContentType="application/vnd.openxmlformats-officedocument.presentationml.tags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12.xml" ContentType="application/vnd.openxmlformats-officedocument.theme+xml"/>
  <Override PartName="/ppt/tags/tag13.xml" ContentType="application/vnd.openxmlformats-officedocument.presentationml.tags+xml"/>
  <Override PartName="/ppt/slideLayouts/slideLayout57.xml" ContentType="application/vnd.openxmlformats-officedocument.presentationml.slideLayout+xml"/>
  <Override PartName="/ppt/theme/theme13.xml" ContentType="application/vnd.openxmlformats-officedocument.theme+xml"/>
  <Override PartName="/ppt/tags/tag14.xml" ContentType="application/vnd.openxmlformats-officedocument.presentationml.tags+xml"/>
  <Override PartName="/ppt/slideLayouts/slideLayout58.xml" ContentType="application/vnd.openxmlformats-officedocument.presentationml.slideLayout+xml"/>
  <Override PartName="/ppt/theme/theme14.xml" ContentType="application/vnd.openxmlformats-officedocument.theme+xml"/>
  <Override PartName="/ppt/tags/tag15.xml" ContentType="application/vnd.openxmlformats-officedocument.presentationml.tags+xml"/>
  <Override PartName="/ppt/slideLayouts/slideLayout59.xml" ContentType="application/vnd.openxmlformats-officedocument.presentationml.slideLayout+xml"/>
  <Override PartName="/ppt/theme/theme15.xml" ContentType="application/vnd.openxmlformats-officedocument.theme+xml"/>
  <Override PartName="/ppt/tags/tag16.xml" ContentType="application/vnd.openxmlformats-officedocument.presentationml.tags+xml"/>
  <Override PartName="/ppt/theme/theme16.xml" ContentType="application/vnd.openxmlformats-officedocument.theme+xml"/>
  <Override PartName="/ppt/theme/theme1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0" r:id="rId1"/>
    <p:sldMasterId id="2147483755" r:id="rId2"/>
    <p:sldMasterId id="2147483758" r:id="rId3"/>
    <p:sldMasterId id="2147483790" r:id="rId4"/>
    <p:sldMasterId id="2147483743" r:id="rId5"/>
    <p:sldMasterId id="2147483737" r:id="rId6"/>
    <p:sldMasterId id="2147483747" r:id="rId7"/>
    <p:sldMasterId id="2147483751" r:id="rId8"/>
    <p:sldMasterId id="2147483760" r:id="rId9"/>
    <p:sldMasterId id="2147483775" r:id="rId10"/>
    <p:sldMasterId id="2147483779" r:id="rId11"/>
    <p:sldMasterId id="2147483783" r:id="rId12"/>
    <p:sldMasterId id="2147483773" r:id="rId13"/>
    <p:sldMasterId id="2147483753" r:id="rId14"/>
    <p:sldMasterId id="2147483786" r:id="rId15"/>
  </p:sldMasterIdLst>
  <p:notesMasterIdLst>
    <p:notesMasterId r:id="rId20"/>
  </p:notesMasterIdLst>
  <p:handoutMasterIdLst>
    <p:handoutMasterId r:id="rId21"/>
  </p:handoutMasterIdLst>
  <p:sldIdLst>
    <p:sldId id="742" r:id="rId16"/>
    <p:sldId id="755" r:id="rId17"/>
    <p:sldId id="756" r:id="rId18"/>
    <p:sldId id="753" r:id="rId19"/>
  </p:sldIdLst>
  <p:sldSz cx="9144000" cy="5143500" type="screen16x9"/>
  <p:notesSz cx="6735763" cy="9866313"/>
  <p:custDataLst>
    <p:tags r:id="rId22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ED041E87-A5BA-ED40-78AD-8EB7C2393153}" name="BOUCARD Typhaine" initials="BT" userId="S::tboucard@cesi.fr::fdd0fd7c-95ac-4383-8116-aa7e4b9c5e13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LAIZET Camille" initials="BC" lastIdx="2" clrIdx="0">
    <p:extLst>
      <p:ext uri="{19B8F6BF-5375-455C-9EA6-DF929625EA0E}">
        <p15:presenceInfo xmlns:p15="http://schemas.microsoft.com/office/powerpoint/2012/main" userId="S-1-5-21-2042676196-1886416795-188883478-40964" providerId="AD"/>
      </p:ext>
    </p:extLst>
  </p:cmAuthor>
  <p:cmAuthor id="2" name="BOUCARD Typhaine" initials="BT" lastIdx="5" clrIdx="1">
    <p:extLst>
      <p:ext uri="{19B8F6BF-5375-455C-9EA6-DF929625EA0E}">
        <p15:presenceInfo xmlns:p15="http://schemas.microsoft.com/office/powerpoint/2012/main" userId="S-1-5-21-2042676196-1886416795-188883478-44124" providerId="AD"/>
      </p:ext>
    </p:extLst>
  </p:cmAuthor>
  <p:cmAuthor id="3" name="SAVEUSE Morgan" initials="SM" lastIdx="3" clrIdx="2">
    <p:extLst>
      <p:ext uri="{19B8F6BF-5375-455C-9EA6-DF929625EA0E}">
        <p15:presenceInfo xmlns:p15="http://schemas.microsoft.com/office/powerpoint/2012/main" userId="S-1-5-21-2042676196-1886416795-188883478-217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9" autoAdjust="0"/>
    <p:restoredTop sz="96327" autoAdjust="0"/>
  </p:normalViewPr>
  <p:slideViewPr>
    <p:cSldViewPr snapToGrid="0" showGuides="1">
      <p:cViewPr varScale="1">
        <p:scale>
          <a:sx n="104" d="100"/>
          <a:sy n="104" d="100"/>
        </p:scale>
        <p:origin x="835" y="72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74" d="100"/>
          <a:sy n="74" d="100"/>
        </p:scale>
        <p:origin x="2388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3.xml"/><Relationship Id="rId26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handoutMaster" Target="handoutMasters/handoutMaster1.xml"/><Relationship Id="rId7" Type="http://schemas.openxmlformats.org/officeDocument/2006/relationships/slideMaster" Target="slideMasters/slideMaster7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2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.xml"/><Relationship Id="rId20" Type="http://schemas.openxmlformats.org/officeDocument/2006/relationships/notesMaster" Target="notesMasters/notesMaster1.xml"/><Relationship Id="rId29" Type="http://schemas.microsoft.com/office/2018/10/relationships/authors" Target="author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5" Type="http://schemas.openxmlformats.org/officeDocument/2006/relationships/slideMaster" Target="slideMasters/slideMaster15.xml"/><Relationship Id="rId23" Type="http://schemas.openxmlformats.org/officeDocument/2006/relationships/commentAuthors" Target="commentAuthors.xml"/><Relationship Id="rId28" Type="http://schemas.microsoft.com/office/2016/11/relationships/changesInfo" Target="changesInfos/changesInfo1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4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Master" Target="slideMasters/slideMaster14.xml"/><Relationship Id="rId22" Type="http://schemas.openxmlformats.org/officeDocument/2006/relationships/tags" Target="tags/tag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VARD Laurent" userId="39cc2d39-05c9-471e-8a36-f6392a8bd76f" providerId="ADAL" clId="{6AB41DF3-68BC-42DB-9ED1-EF4E675F5647}"/>
    <pc:docChg chg="undo custSel addSld delSld modSld">
      <pc:chgData name="PAVARD Laurent" userId="39cc2d39-05c9-471e-8a36-f6392a8bd76f" providerId="ADAL" clId="{6AB41DF3-68BC-42DB-9ED1-EF4E675F5647}" dt="2025-11-04T08:37:18.751" v="139" actId="20577"/>
      <pc:docMkLst>
        <pc:docMk/>
      </pc:docMkLst>
      <pc:sldChg chg="modSp mod">
        <pc:chgData name="PAVARD Laurent" userId="39cc2d39-05c9-471e-8a36-f6392a8bd76f" providerId="ADAL" clId="{6AB41DF3-68BC-42DB-9ED1-EF4E675F5647}" dt="2025-11-04T08:27:07.940" v="14" actId="20577"/>
        <pc:sldMkLst>
          <pc:docMk/>
          <pc:sldMk cId="1857262541" sldId="742"/>
        </pc:sldMkLst>
        <pc:spChg chg="mod">
          <ac:chgData name="PAVARD Laurent" userId="39cc2d39-05c9-471e-8a36-f6392a8bd76f" providerId="ADAL" clId="{6AB41DF3-68BC-42DB-9ED1-EF4E675F5647}" dt="2025-11-04T08:27:07.940" v="14" actId="20577"/>
          <ac:spMkLst>
            <pc:docMk/>
            <pc:sldMk cId="1857262541" sldId="742"/>
            <ac:spMk id="4" creationId="{DFBD0107-56ED-67A1-BC4F-81D0388F4F3C}"/>
          </ac:spMkLst>
        </pc:spChg>
      </pc:sldChg>
      <pc:sldChg chg="del">
        <pc:chgData name="PAVARD Laurent" userId="39cc2d39-05c9-471e-8a36-f6392a8bd76f" providerId="ADAL" clId="{6AB41DF3-68BC-42DB-9ED1-EF4E675F5647}" dt="2025-11-04T08:32:37.167" v="32" actId="47"/>
        <pc:sldMkLst>
          <pc:docMk/>
          <pc:sldMk cId="4187991884" sldId="744"/>
        </pc:sldMkLst>
      </pc:sldChg>
      <pc:sldChg chg="del">
        <pc:chgData name="PAVARD Laurent" userId="39cc2d39-05c9-471e-8a36-f6392a8bd76f" providerId="ADAL" clId="{6AB41DF3-68BC-42DB-9ED1-EF4E675F5647}" dt="2025-11-04T08:32:35.005" v="31" actId="47"/>
        <pc:sldMkLst>
          <pc:docMk/>
          <pc:sldMk cId="216721427" sldId="754"/>
        </pc:sldMkLst>
      </pc:sldChg>
      <pc:sldChg chg="addSp delSp modSp new mod">
        <pc:chgData name="PAVARD Laurent" userId="39cc2d39-05c9-471e-8a36-f6392a8bd76f" providerId="ADAL" clId="{6AB41DF3-68BC-42DB-9ED1-EF4E675F5647}" dt="2025-11-04T08:37:18.751" v="139" actId="20577"/>
        <pc:sldMkLst>
          <pc:docMk/>
          <pc:sldMk cId="1850431957" sldId="755"/>
        </pc:sldMkLst>
        <pc:spChg chg="mod">
          <ac:chgData name="PAVARD Laurent" userId="39cc2d39-05c9-471e-8a36-f6392a8bd76f" providerId="ADAL" clId="{6AB41DF3-68BC-42DB-9ED1-EF4E675F5647}" dt="2025-11-04T08:33:30.904" v="68" actId="20577"/>
          <ac:spMkLst>
            <pc:docMk/>
            <pc:sldMk cId="1850431957" sldId="755"/>
            <ac:spMk id="2" creationId="{7445CAD2-9EC0-7CF1-B046-6CEDA1AE9B2A}"/>
          </ac:spMkLst>
        </pc:spChg>
        <pc:spChg chg="add del">
          <ac:chgData name="PAVARD Laurent" userId="39cc2d39-05c9-471e-8a36-f6392a8bd76f" providerId="ADAL" clId="{6AB41DF3-68BC-42DB-9ED1-EF4E675F5647}" dt="2025-11-04T08:31:39.552" v="22"/>
          <ac:spMkLst>
            <pc:docMk/>
            <pc:sldMk cId="1850431957" sldId="755"/>
            <ac:spMk id="3" creationId="{D300D1D6-B20D-5B93-9452-E440FC14FE1C}"/>
          </ac:spMkLst>
        </pc:spChg>
        <pc:spChg chg="add mod">
          <ac:chgData name="PAVARD Laurent" userId="39cc2d39-05c9-471e-8a36-f6392a8bd76f" providerId="ADAL" clId="{6AB41DF3-68BC-42DB-9ED1-EF4E675F5647}" dt="2025-11-04T08:31:28.186" v="17"/>
          <ac:spMkLst>
            <pc:docMk/>
            <pc:sldMk cId="1850431957" sldId="755"/>
            <ac:spMk id="7" creationId="{18795F5F-DAAD-A16A-C18E-2B1B317A7459}"/>
          </ac:spMkLst>
        </pc:spChg>
        <pc:spChg chg="add mod">
          <ac:chgData name="PAVARD Laurent" userId="39cc2d39-05c9-471e-8a36-f6392a8bd76f" providerId="ADAL" clId="{6AB41DF3-68BC-42DB-9ED1-EF4E675F5647}" dt="2025-11-04T08:31:37.340" v="21"/>
          <ac:spMkLst>
            <pc:docMk/>
            <pc:sldMk cId="1850431957" sldId="755"/>
            <ac:spMk id="9" creationId="{D5EF7E48-1455-035D-1DB9-1C2BA7FB7C46}"/>
          </ac:spMkLst>
        </pc:spChg>
        <pc:spChg chg="add del mod">
          <ac:chgData name="PAVARD Laurent" userId="39cc2d39-05c9-471e-8a36-f6392a8bd76f" providerId="ADAL" clId="{6AB41DF3-68BC-42DB-9ED1-EF4E675F5647}" dt="2025-11-04T08:31:42.749" v="23" actId="21"/>
          <ac:spMkLst>
            <pc:docMk/>
            <pc:sldMk cId="1850431957" sldId="755"/>
            <ac:spMk id="11" creationId="{ED0BFF32-DD3C-5F7A-B235-07F9921989D4}"/>
          </ac:spMkLst>
        </pc:spChg>
        <pc:spChg chg="add mod">
          <ac:chgData name="PAVARD Laurent" userId="39cc2d39-05c9-471e-8a36-f6392a8bd76f" providerId="ADAL" clId="{6AB41DF3-68BC-42DB-9ED1-EF4E675F5647}" dt="2025-11-04T08:37:18.751" v="139" actId="20577"/>
          <ac:spMkLst>
            <pc:docMk/>
            <pc:sldMk cId="1850431957" sldId="755"/>
            <ac:spMk id="12" creationId="{B4BE9269-1D5F-627B-470D-A66FC93742AA}"/>
          </ac:spMkLst>
        </pc:spChg>
        <pc:graphicFrameChg chg="add mod">
          <ac:chgData name="PAVARD Laurent" userId="39cc2d39-05c9-471e-8a36-f6392a8bd76f" providerId="ADAL" clId="{6AB41DF3-68BC-42DB-9ED1-EF4E675F5647}" dt="2025-11-04T08:31:25.519" v="16"/>
          <ac:graphicFrameMkLst>
            <pc:docMk/>
            <pc:sldMk cId="1850431957" sldId="755"/>
            <ac:graphicFrameMk id="6" creationId="{38AE9102-952E-8A3D-E7EA-54A04BAE747E}"/>
          </ac:graphicFrameMkLst>
        </pc:graphicFrameChg>
        <pc:graphicFrameChg chg="add mod">
          <ac:chgData name="PAVARD Laurent" userId="39cc2d39-05c9-471e-8a36-f6392a8bd76f" providerId="ADAL" clId="{6AB41DF3-68BC-42DB-9ED1-EF4E675F5647}" dt="2025-11-04T08:31:29.080" v="18"/>
          <ac:graphicFrameMkLst>
            <pc:docMk/>
            <pc:sldMk cId="1850431957" sldId="755"/>
            <ac:graphicFrameMk id="8" creationId="{B4D684F6-E49C-FBA3-4D45-0D33A7AA9F96}"/>
          </ac:graphicFrameMkLst>
        </pc:graphicFrameChg>
        <pc:graphicFrameChg chg="add del mod">
          <ac:chgData name="PAVARD Laurent" userId="39cc2d39-05c9-471e-8a36-f6392a8bd76f" providerId="ADAL" clId="{6AB41DF3-68BC-42DB-9ED1-EF4E675F5647}" dt="2025-11-04T08:31:42.749" v="23" actId="21"/>
          <ac:graphicFrameMkLst>
            <pc:docMk/>
            <pc:sldMk cId="1850431957" sldId="755"/>
            <ac:graphicFrameMk id="10" creationId="{11D8D709-8003-1B3E-8A56-FF902FD9E37E}"/>
          </ac:graphicFrameMkLst>
        </pc:graphicFrameChg>
        <pc:graphicFrameChg chg="add mod">
          <ac:chgData name="PAVARD Laurent" userId="39cc2d39-05c9-471e-8a36-f6392a8bd76f" providerId="ADAL" clId="{6AB41DF3-68BC-42DB-9ED1-EF4E675F5647}" dt="2025-11-04T08:32:20.577" v="30" actId="1076"/>
          <ac:graphicFrameMkLst>
            <pc:docMk/>
            <pc:sldMk cId="1850431957" sldId="755"/>
            <ac:graphicFrameMk id="13" creationId="{3FA420E1-F41D-D011-140D-1115D7199222}"/>
          </ac:graphicFrameMkLst>
        </pc:graphicFrameChg>
      </pc:sldChg>
      <pc:sldChg chg="delSp modSp add mod">
        <pc:chgData name="PAVARD Laurent" userId="39cc2d39-05c9-471e-8a36-f6392a8bd76f" providerId="ADAL" clId="{6AB41DF3-68BC-42DB-9ED1-EF4E675F5647}" dt="2025-11-04T08:35:19.552" v="138" actId="14100"/>
        <pc:sldMkLst>
          <pc:docMk/>
          <pc:sldMk cId="743714314" sldId="756"/>
        </pc:sldMkLst>
        <pc:spChg chg="mod">
          <ac:chgData name="PAVARD Laurent" userId="39cc2d39-05c9-471e-8a36-f6392a8bd76f" providerId="ADAL" clId="{6AB41DF3-68BC-42DB-9ED1-EF4E675F5647}" dt="2025-11-04T08:33:39.082" v="81" actId="20577"/>
          <ac:spMkLst>
            <pc:docMk/>
            <pc:sldMk cId="743714314" sldId="756"/>
            <ac:spMk id="2" creationId="{7445CAD2-9EC0-7CF1-B046-6CEDA1AE9B2A}"/>
          </ac:spMkLst>
        </pc:spChg>
        <pc:spChg chg="mod">
          <ac:chgData name="PAVARD Laurent" userId="39cc2d39-05c9-471e-8a36-f6392a8bd76f" providerId="ADAL" clId="{6AB41DF3-68BC-42DB-9ED1-EF4E675F5647}" dt="2025-11-04T08:35:19.552" v="138" actId="14100"/>
          <ac:spMkLst>
            <pc:docMk/>
            <pc:sldMk cId="743714314" sldId="756"/>
            <ac:spMk id="12" creationId="{B4BE9269-1D5F-627B-470D-A66FC93742AA}"/>
          </ac:spMkLst>
        </pc:spChg>
        <pc:graphicFrameChg chg="del">
          <ac:chgData name="PAVARD Laurent" userId="39cc2d39-05c9-471e-8a36-f6392a8bd76f" providerId="ADAL" clId="{6AB41DF3-68BC-42DB-9ED1-EF4E675F5647}" dt="2025-11-04T08:34:11.793" v="84" actId="478"/>
          <ac:graphicFrameMkLst>
            <pc:docMk/>
            <pc:sldMk cId="743714314" sldId="756"/>
            <ac:graphicFrameMk id="13" creationId="{3FA420E1-F41D-D011-140D-1115D7199222}"/>
          </ac:graphicFrameMkLst>
        </pc:graphicFrame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3C18F7F-ED04-A837-13F6-AD24F8C44C7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9413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2A3052A-C9B3-F9EB-6E09-0081E566154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14763" y="0"/>
            <a:ext cx="2919412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802997-560F-4418-B516-7F0BF6EDE1EB}" type="datetimeFigureOut">
              <a:rPr lang="en-US" smtClean="0"/>
              <a:t>11/4/2025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EA080D-5CE4-A57F-BB1B-AE8BD892BFF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371013"/>
            <a:ext cx="2919413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BE0389-5AA1-3C79-DE49-35767665943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14763" y="9371013"/>
            <a:ext cx="2919412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BD5473-D958-4578-ADFB-09122FE84288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01560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8831" cy="49502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15373" y="0"/>
            <a:ext cx="2918831" cy="49502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0826AE-0B90-4D83-9B37-632D06ABF732}" type="datetimeFigureOut">
              <a:rPr lang="en-US" smtClean="0"/>
              <a:t>11/4/2025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9575" y="1233488"/>
            <a:ext cx="5916613" cy="3328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3577" y="4748163"/>
            <a:ext cx="5388610" cy="388486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371286"/>
            <a:ext cx="2918831" cy="49502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15373" y="9371286"/>
            <a:ext cx="2918831" cy="49502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37FE26-9D4A-41BC-B606-B8741F968A5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8312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OK Prévoir</a:t>
            </a:r>
            <a:r>
              <a:rPr lang="fr-FR" baseline="0" dirty="0"/>
              <a:t> une version avec fond blanc</a:t>
            </a:r>
            <a:endParaRPr lang="fr-FR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37FE26-9D4A-41BC-B606-B8741F968A5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0947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 à </a:t>
            </a:r>
            <a:r>
              <a:rPr lang="en-US" dirty="0" err="1"/>
              <a:t>recadrer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37FE26-9D4A-41BC-B606-B8741F968A5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31598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6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6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6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8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8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8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8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8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8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9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9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9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9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9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0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0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1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1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2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2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3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7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14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7" Type="http://schemas.openxmlformats.org/officeDocument/2006/relationships/image" Target="../media/image17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16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7" Type="http://schemas.openxmlformats.org/officeDocument/2006/relationships/image" Target="../media/image1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18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7C6B83CF-B223-5071-F1F2-5D030860FE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148456" y="4780080"/>
            <a:ext cx="1786823" cy="138499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>
              <a:defRPr lang="fr-FR" sz="900" cap="all" spc="300" baseline="0" smtClean="0"/>
            </a:lvl1pPr>
          </a:lstStyle>
          <a:p>
            <a:pPr algn="ctr" defTabSz="685800">
              <a:buFont typeface="Arial" panose="020B0604020202020204" pitchFamily="34" charset="0"/>
              <a:buNone/>
            </a:pPr>
            <a:fld id="{E885B6AA-B05E-A841-8D38-D9C08D3DF0B9}" type="datetime2">
              <a:rPr lang="fr-FR" smtClean="0"/>
              <a:t>mardi 4 novembre 2025</a:t>
            </a:fld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D9C7CB97-F141-35DE-FD69-BE60DD4A26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7366" y="2383392"/>
            <a:ext cx="3758755" cy="86177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defRPr sz="2800" cap="all" baseline="0"/>
            </a:lvl1pPr>
          </a:lstStyle>
          <a:p>
            <a:r>
              <a:rPr lang="fr-FR" noProof="1"/>
              <a:t>nom de la présentation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EE5C538-A3A2-CD13-69BC-50D9ABC14F40}"/>
              </a:ext>
            </a:extLst>
          </p:cNvPr>
          <p:cNvSpPr/>
          <p:nvPr userDrawn="1"/>
        </p:nvSpPr>
        <p:spPr>
          <a:xfrm>
            <a:off x="4783538" y="1442871"/>
            <a:ext cx="4360462" cy="211035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fr-FR" noProof="1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3FD0C6F7-7607-FF25-E8DA-DF20DD9C650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675333" y="674647"/>
            <a:ext cx="3067200" cy="3646800"/>
          </a:xfrm>
          <a:prstGeom prst="rect">
            <a:avLst/>
          </a:prstGeom>
          <a:solidFill>
            <a:schemeClr val="tx2"/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fr-FR" noProof="1"/>
              <a:t>Insérer image</a:t>
            </a:r>
          </a:p>
        </p:txBody>
      </p:sp>
      <p:pic>
        <p:nvPicPr>
          <p:cNvPr id="7" name="Graphic 76">
            <a:extLst>
              <a:ext uri="{FF2B5EF4-FFF2-40B4-BE49-F238E27FC236}">
                <a16:creationId xmlns:a16="http://schemas.microsoft.com/office/drawing/2014/main" id="{8E34DD3E-0F46-97A1-0C2E-2ECA25D9BBC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7367" y="1319537"/>
            <a:ext cx="1577651" cy="743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5243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5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with his hands in his pockets&#10;&#10;Description automatically generated">
            <a:extLst>
              <a:ext uri="{FF2B5EF4-FFF2-40B4-BE49-F238E27FC236}">
                <a16:creationId xmlns:a16="http://schemas.microsoft.com/office/drawing/2014/main" id="{EBC4EFB0-D72A-2771-9141-68282CD60AD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438"/>
          <a:stretch/>
        </p:blipFill>
        <p:spPr>
          <a:xfrm>
            <a:off x="3556000" y="0"/>
            <a:ext cx="4654550" cy="51435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36BC612-E414-4B4E-324D-D19995A2889F}"/>
              </a:ext>
            </a:extLst>
          </p:cNvPr>
          <p:cNvSpPr>
            <a:spLocks/>
          </p:cNvSpPr>
          <p:nvPr userDrawn="1"/>
        </p:nvSpPr>
        <p:spPr>
          <a:xfrm>
            <a:off x="1" y="3414233"/>
            <a:ext cx="9144000" cy="172926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fr-FR" dirty="0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76C2AE31-3CDA-F432-F0EE-E213FBBD574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1729267"/>
            <a:ext cx="2933700" cy="1684966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0DAA3E5D-DBF4-BFA6-9A51-589CE49B36F1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561358" y="320590"/>
            <a:ext cx="2265477" cy="1066106"/>
          </a:xfrm>
          <a:prstGeom prst="rect">
            <a:avLst/>
          </a:prstGeom>
        </p:spPr>
      </p:pic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ED6133C7-1C3F-4F75-240D-1882A9EF468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016177" y="2063919"/>
            <a:ext cx="901346" cy="1015663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600" spc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fr-FR" dirty="0"/>
              <a:t>#</a:t>
            </a:r>
            <a:endParaRPr lang="en-US" dirty="0"/>
          </a:p>
        </p:txBody>
      </p:sp>
      <p:pic>
        <p:nvPicPr>
          <p:cNvPr id="6" name="Picture 5" descr="A person with his hands in his pockets&#10;&#10;Description automatically generated">
            <a:extLst>
              <a:ext uri="{FF2B5EF4-FFF2-40B4-BE49-F238E27FC236}">
                <a16:creationId xmlns:a16="http://schemas.microsoft.com/office/drawing/2014/main" id="{BF1091F1-86FD-F4C3-D516-7AABB89FDD2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446" t="-359"/>
          <a:stretch/>
        </p:blipFill>
        <p:spPr>
          <a:xfrm>
            <a:off x="5588001" y="838199"/>
            <a:ext cx="3556000" cy="4305301"/>
          </a:xfrm>
          <a:prstGeom prst="rect">
            <a:avLst/>
          </a:prstGeom>
        </p:spPr>
      </p:pic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17F0397F-EA25-2A97-D382-844DF310E78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61358" y="4018516"/>
            <a:ext cx="4521182" cy="247650"/>
          </a:xfrm>
          <a:prstGeom prst="rect">
            <a:avLst/>
          </a:prstGeom>
          <a:solidFill>
            <a:schemeClr val="accent2"/>
          </a:solidFill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spc="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23" name="Title 5">
            <a:extLst>
              <a:ext uri="{FF2B5EF4-FFF2-40B4-BE49-F238E27FC236}">
                <a16:creationId xmlns:a16="http://schemas.microsoft.com/office/drawing/2014/main" id="{A850B843-D5EA-1F09-28FD-DB47F59B0A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1359" y="3724868"/>
            <a:ext cx="5344142" cy="1107996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>
              <a:lnSpc>
                <a:spcPct val="100000"/>
              </a:lnSpc>
              <a:defRPr sz="3600" cap="all" baseline="0"/>
            </a:lvl1pPr>
          </a:lstStyle>
          <a:p>
            <a:r>
              <a:rPr lang="fr-FR" dirty="0"/>
              <a:t>CECI EST LE NOM DE LA SECTION</a:t>
            </a:r>
          </a:p>
        </p:txBody>
      </p:sp>
    </p:spTree>
    <p:extLst>
      <p:ext uri="{BB962C8B-B14F-4D97-AF65-F5344CB8AC3E}">
        <p14:creationId xmlns:p14="http://schemas.microsoft.com/office/powerpoint/2010/main" val="11955624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6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erson in a green suit&#10;&#10;Description automatically generated">
            <a:extLst>
              <a:ext uri="{FF2B5EF4-FFF2-40B4-BE49-F238E27FC236}">
                <a16:creationId xmlns:a16="http://schemas.microsoft.com/office/drawing/2014/main" id="{6DD5C89D-3862-84BD-7D76-FEE76D8EA1E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5611" r="11938" b="50000"/>
          <a:stretch/>
        </p:blipFill>
        <p:spPr>
          <a:xfrm>
            <a:off x="3077474" y="0"/>
            <a:ext cx="6066526" cy="5143500"/>
          </a:xfrm>
          <a:prstGeom prst="rect">
            <a:avLst/>
          </a:prstGeom>
        </p:spPr>
      </p:pic>
      <p:sp>
        <p:nvSpPr>
          <p:cNvPr id="53" name="Rectangle 52">
            <a:extLst>
              <a:ext uri="{FF2B5EF4-FFF2-40B4-BE49-F238E27FC236}">
                <a16:creationId xmlns:a16="http://schemas.microsoft.com/office/drawing/2014/main" id="{5F2C9DD3-147E-C569-1785-D217F41751C7}"/>
              </a:ext>
            </a:extLst>
          </p:cNvPr>
          <p:cNvSpPr>
            <a:spLocks/>
          </p:cNvSpPr>
          <p:nvPr userDrawn="1"/>
        </p:nvSpPr>
        <p:spPr>
          <a:xfrm>
            <a:off x="1" y="3414233"/>
            <a:ext cx="9144000" cy="172926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fr-FR" dirty="0"/>
          </a:p>
        </p:txBody>
      </p:sp>
      <p:sp>
        <p:nvSpPr>
          <p:cNvPr id="54" name="Text Placeholder 7">
            <a:extLst>
              <a:ext uri="{FF2B5EF4-FFF2-40B4-BE49-F238E27FC236}">
                <a16:creationId xmlns:a16="http://schemas.microsoft.com/office/drawing/2014/main" id="{32CF2821-1A18-8BC6-6A70-78BA60C3348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61358" y="4018516"/>
            <a:ext cx="4521182" cy="247650"/>
          </a:xfrm>
          <a:prstGeom prst="rect">
            <a:avLst/>
          </a:prstGeom>
          <a:solidFill>
            <a:schemeClr val="accent3"/>
          </a:solidFill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spc="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61" name="Title 5">
            <a:extLst>
              <a:ext uri="{FF2B5EF4-FFF2-40B4-BE49-F238E27FC236}">
                <a16:creationId xmlns:a16="http://schemas.microsoft.com/office/drawing/2014/main" id="{4ECBFD39-1B9C-44A6-A5A9-A06F20346C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1359" y="3724868"/>
            <a:ext cx="5344142" cy="1107996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>
              <a:lnSpc>
                <a:spcPct val="100000"/>
              </a:lnSpc>
              <a:defRPr sz="3600" cap="all" baseline="0"/>
            </a:lvl1pPr>
          </a:lstStyle>
          <a:p>
            <a:r>
              <a:rPr lang="fr-FR" dirty="0"/>
              <a:t>CECI EST LE NOM DE LA SECTION</a:t>
            </a:r>
          </a:p>
        </p:txBody>
      </p:sp>
      <p:pic>
        <p:nvPicPr>
          <p:cNvPr id="55" name="Graphic 54">
            <a:extLst>
              <a:ext uri="{FF2B5EF4-FFF2-40B4-BE49-F238E27FC236}">
                <a16:creationId xmlns:a16="http://schemas.microsoft.com/office/drawing/2014/main" id="{E7352F09-0939-B851-C08E-4964A7FA58C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1729267"/>
            <a:ext cx="2933700" cy="1684966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id="{1A4B08DB-97FE-1FD6-D675-009EA3D1CE14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561358" y="320590"/>
            <a:ext cx="2265477" cy="1066106"/>
          </a:xfrm>
          <a:prstGeom prst="rect">
            <a:avLst/>
          </a:prstGeom>
        </p:spPr>
      </p:pic>
      <p:sp>
        <p:nvSpPr>
          <p:cNvPr id="60" name="Text Placeholder 7">
            <a:extLst>
              <a:ext uri="{FF2B5EF4-FFF2-40B4-BE49-F238E27FC236}">
                <a16:creationId xmlns:a16="http://schemas.microsoft.com/office/drawing/2014/main" id="{5CAEC69D-D6CE-5C29-8C1D-7AE10150CB7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016177" y="2063919"/>
            <a:ext cx="901346" cy="1015663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600" spc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fr-FR" dirty="0"/>
              <a:t>#</a:t>
            </a:r>
            <a:endParaRPr lang="en-US" dirty="0"/>
          </a:p>
        </p:txBody>
      </p:sp>
      <p:pic>
        <p:nvPicPr>
          <p:cNvPr id="5" name="Picture 4" descr="A person in a green suit&#10;&#10;Description automatically generated">
            <a:extLst>
              <a:ext uri="{FF2B5EF4-FFF2-40B4-BE49-F238E27FC236}">
                <a16:creationId xmlns:a16="http://schemas.microsoft.com/office/drawing/2014/main" id="{280B45EC-56A5-C0F9-C010-8E48899CBAD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1314" b="34574"/>
          <a:stretch/>
        </p:blipFill>
        <p:spPr>
          <a:xfrm>
            <a:off x="5793227" y="457200"/>
            <a:ext cx="3350772" cy="468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1292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7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erson in a suit holding a computer and talking on a cell phone&#10;&#10;Description automatically generated">
            <a:extLst>
              <a:ext uri="{FF2B5EF4-FFF2-40B4-BE49-F238E27FC236}">
                <a16:creationId xmlns:a16="http://schemas.microsoft.com/office/drawing/2014/main" id="{588E3416-2C22-A4FC-540A-735486BAA25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5150" b="29854"/>
          <a:stretch/>
        </p:blipFill>
        <p:spPr>
          <a:xfrm>
            <a:off x="3949877" y="0"/>
            <a:ext cx="4082796" cy="5143500"/>
          </a:xfrm>
          <a:prstGeom prst="rect">
            <a:avLst/>
          </a:prstGeom>
        </p:spPr>
      </p:pic>
      <p:sp>
        <p:nvSpPr>
          <p:cNvPr id="53" name="Rectangle 52">
            <a:extLst>
              <a:ext uri="{FF2B5EF4-FFF2-40B4-BE49-F238E27FC236}">
                <a16:creationId xmlns:a16="http://schemas.microsoft.com/office/drawing/2014/main" id="{5F2C9DD3-147E-C569-1785-D217F41751C7}"/>
              </a:ext>
            </a:extLst>
          </p:cNvPr>
          <p:cNvSpPr>
            <a:spLocks/>
          </p:cNvSpPr>
          <p:nvPr userDrawn="1"/>
        </p:nvSpPr>
        <p:spPr>
          <a:xfrm>
            <a:off x="1" y="3414233"/>
            <a:ext cx="9144000" cy="172926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fr-FR" dirty="0"/>
          </a:p>
        </p:txBody>
      </p:sp>
      <p:sp>
        <p:nvSpPr>
          <p:cNvPr id="54" name="Text Placeholder 7">
            <a:extLst>
              <a:ext uri="{FF2B5EF4-FFF2-40B4-BE49-F238E27FC236}">
                <a16:creationId xmlns:a16="http://schemas.microsoft.com/office/drawing/2014/main" id="{32CF2821-1A18-8BC6-6A70-78BA60C3348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61358" y="4018516"/>
            <a:ext cx="4521182" cy="247650"/>
          </a:xfrm>
          <a:prstGeom prst="rect">
            <a:avLst/>
          </a:prstGeom>
          <a:solidFill>
            <a:schemeClr val="accent3"/>
          </a:solidFill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spc="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61" name="Title 5">
            <a:extLst>
              <a:ext uri="{FF2B5EF4-FFF2-40B4-BE49-F238E27FC236}">
                <a16:creationId xmlns:a16="http://schemas.microsoft.com/office/drawing/2014/main" id="{4ECBFD39-1B9C-44A6-A5A9-A06F20346C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1359" y="3724868"/>
            <a:ext cx="5344142" cy="1107996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>
              <a:lnSpc>
                <a:spcPct val="100000"/>
              </a:lnSpc>
              <a:defRPr sz="3600" cap="all" baseline="0"/>
            </a:lvl1pPr>
          </a:lstStyle>
          <a:p>
            <a:r>
              <a:rPr lang="fr-FR" dirty="0"/>
              <a:t>CECI EST LE NOM DE LA SECTION</a:t>
            </a:r>
          </a:p>
        </p:txBody>
      </p:sp>
      <p:pic>
        <p:nvPicPr>
          <p:cNvPr id="55" name="Graphic 54">
            <a:extLst>
              <a:ext uri="{FF2B5EF4-FFF2-40B4-BE49-F238E27FC236}">
                <a16:creationId xmlns:a16="http://schemas.microsoft.com/office/drawing/2014/main" id="{E7352F09-0939-B851-C08E-4964A7FA58C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1729267"/>
            <a:ext cx="2933700" cy="1684966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id="{1A4B08DB-97FE-1FD6-D675-009EA3D1CE14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561358" y="320590"/>
            <a:ext cx="2265477" cy="1066106"/>
          </a:xfrm>
          <a:prstGeom prst="rect">
            <a:avLst/>
          </a:prstGeom>
        </p:spPr>
      </p:pic>
      <p:sp>
        <p:nvSpPr>
          <p:cNvPr id="60" name="Text Placeholder 7">
            <a:extLst>
              <a:ext uri="{FF2B5EF4-FFF2-40B4-BE49-F238E27FC236}">
                <a16:creationId xmlns:a16="http://schemas.microsoft.com/office/drawing/2014/main" id="{5CAEC69D-D6CE-5C29-8C1D-7AE10150CB7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016177" y="2063919"/>
            <a:ext cx="901346" cy="1015663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600" spc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fr-FR" dirty="0"/>
              <a:t>#</a:t>
            </a:r>
            <a:endParaRPr lang="en-US" dirty="0"/>
          </a:p>
        </p:txBody>
      </p:sp>
      <p:pic>
        <p:nvPicPr>
          <p:cNvPr id="3" name="Picture 2" descr="A person in a suit holding a computer and talking on a cell phone&#10;&#10;Description automatically generated">
            <a:extLst>
              <a:ext uri="{FF2B5EF4-FFF2-40B4-BE49-F238E27FC236}">
                <a16:creationId xmlns:a16="http://schemas.microsoft.com/office/drawing/2014/main" id="{E40DE376-A061-6515-01E9-B6CC383959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9837"/>
          <a:stretch/>
        </p:blipFill>
        <p:spPr>
          <a:xfrm>
            <a:off x="5991224" y="838199"/>
            <a:ext cx="3152775" cy="4305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1217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8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erson in a black jacket&#10;&#10;Description automatically generated">
            <a:extLst>
              <a:ext uri="{FF2B5EF4-FFF2-40B4-BE49-F238E27FC236}">
                <a16:creationId xmlns:a16="http://schemas.microsoft.com/office/drawing/2014/main" id="{5259C0D5-017B-B100-47B6-BE532AB696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6" t="3347" r="12959" b="38901"/>
          <a:stretch/>
        </p:blipFill>
        <p:spPr>
          <a:xfrm>
            <a:off x="3307982" y="0"/>
            <a:ext cx="4292970" cy="51435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BEA2F08-11A2-75B5-7B7F-9C50CE969748}"/>
              </a:ext>
            </a:extLst>
          </p:cNvPr>
          <p:cNvSpPr>
            <a:spLocks/>
          </p:cNvSpPr>
          <p:nvPr userDrawn="1"/>
        </p:nvSpPr>
        <p:spPr>
          <a:xfrm>
            <a:off x="1" y="3414233"/>
            <a:ext cx="9144000" cy="172926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fr-FR" dirty="0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C7F28D52-5E15-E626-1060-8B93B10ED05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61358" y="4018516"/>
            <a:ext cx="4521182" cy="247650"/>
          </a:xfrm>
          <a:prstGeom prst="rect">
            <a:avLst/>
          </a:prstGeom>
          <a:solidFill>
            <a:schemeClr val="accent4"/>
          </a:solidFill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spc="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12" name="Title 5">
            <a:extLst>
              <a:ext uri="{FF2B5EF4-FFF2-40B4-BE49-F238E27FC236}">
                <a16:creationId xmlns:a16="http://schemas.microsoft.com/office/drawing/2014/main" id="{DC402C52-A572-D9BD-EA1D-06A2EAC8E6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1359" y="3724868"/>
            <a:ext cx="5344142" cy="1107996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>
              <a:lnSpc>
                <a:spcPct val="100000"/>
              </a:lnSpc>
              <a:defRPr sz="3600" cap="all" baseline="0"/>
            </a:lvl1pPr>
          </a:lstStyle>
          <a:p>
            <a:r>
              <a:rPr lang="fr-FR" dirty="0"/>
              <a:t>CECI EST LE NOM DE LA SECTION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BE639DCA-95E8-AFA1-7C73-A2A2642F33A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1729267"/>
            <a:ext cx="2933700" cy="1684966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689E199B-1FF6-74EC-11B8-7F534731503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561358" y="320590"/>
            <a:ext cx="2265477" cy="1066106"/>
          </a:xfrm>
          <a:prstGeom prst="rect">
            <a:avLst/>
          </a:prstGeom>
        </p:spPr>
      </p:pic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F137924A-BEC9-0593-07CB-706CC90803B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016177" y="2063919"/>
            <a:ext cx="901346" cy="1015663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600" spc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fr-FR" dirty="0"/>
              <a:t>#</a:t>
            </a:r>
            <a:endParaRPr lang="en-US" dirty="0"/>
          </a:p>
        </p:txBody>
      </p:sp>
      <p:pic>
        <p:nvPicPr>
          <p:cNvPr id="5" name="Picture 4" descr="A person in a black jacket&#10;&#10;Description automatically generated">
            <a:extLst>
              <a:ext uri="{FF2B5EF4-FFF2-40B4-BE49-F238E27FC236}">
                <a16:creationId xmlns:a16="http://schemas.microsoft.com/office/drawing/2014/main" id="{A9C3BC4D-1B41-3106-AB66-0D2ED03CEB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3687" r="-2666" b="22430"/>
          <a:stretch/>
        </p:blipFill>
        <p:spPr>
          <a:xfrm>
            <a:off x="5636754" y="1256679"/>
            <a:ext cx="3307982" cy="3886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8756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9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erson smiling with a black background&#10;&#10;Description automatically generated">
            <a:extLst>
              <a:ext uri="{FF2B5EF4-FFF2-40B4-BE49-F238E27FC236}">
                <a16:creationId xmlns:a16="http://schemas.microsoft.com/office/drawing/2014/main" id="{D9D829FF-EAD4-E50F-9D18-04FC2CBCB84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788" t="1669" r="713" b="13833"/>
          <a:stretch/>
        </p:blipFill>
        <p:spPr>
          <a:xfrm>
            <a:off x="3972377" y="0"/>
            <a:ext cx="3909683" cy="5143500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563CD77C-0A08-475C-D385-556870BB4D41}"/>
              </a:ext>
            </a:extLst>
          </p:cNvPr>
          <p:cNvSpPr>
            <a:spLocks/>
          </p:cNvSpPr>
          <p:nvPr userDrawn="1"/>
        </p:nvSpPr>
        <p:spPr>
          <a:xfrm>
            <a:off x="1" y="3414233"/>
            <a:ext cx="9144000" cy="172926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fr-FR" dirty="0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E24EE0F3-BCC3-5291-F615-7AF9C57A23C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61358" y="4018516"/>
            <a:ext cx="4521182" cy="247650"/>
          </a:xfrm>
          <a:prstGeom prst="rect">
            <a:avLst/>
          </a:prstGeom>
          <a:solidFill>
            <a:schemeClr val="accent5"/>
          </a:solidFill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spc="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77D5C27D-1CDE-E82B-6B31-86FEF87A7F9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1729267"/>
            <a:ext cx="2933700" cy="1684966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DFCDF4D4-4E0A-78C1-C296-8C7EF4140ACF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561358" y="320590"/>
            <a:ext cx="2265477" cy="1066106"/>
          </a:xfrm>
          <a:prstGeom prst="rect">
            <a:avLst/>
          </a:prstGeom>
        </p:spPr>
      </p:pic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6875923F-4715-592D-3F3E-E9EA8DAB83E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016177" y="2063919"/>
            <a:ext cx="901346" cy="1015663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600" spc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fr-FR" dirty="0"/>
              <a:t>#</a:t>
            </a:r>
            <a:endParaRPr lang="en-US" dirty="0"/>
          </a:p>
        </p:txBody>
      </p:sp>
      <p:sp>
        <p:nvSpPr>
          <p:cNvPr id="12" name="Title 5">
            <a:extLst>
              <a:ext uri="{FF2B5EF4-FFF2-40B4-BE49-F238E27FC236}">
                <a16:creationId xmlns:a16="http://schemas.microsoft.com/office/drawing/2014/main" id="{37448904-2DB0-55F8-E2CB-C52242AABD0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1359" y="3724868"/>
            <a:ext cx="5344142" cy="1107996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>
              <a:lnSpc>
                <a:spcPct val="100000"/>
              </a:lnSpc>
              <a:defRPr sz="3600" cap="all" baseline="0"/>
            </a:lvl1pPr>
          </a:lstStyle>
          <a:p>
            <a:r>
              <a:rPr lang="fr-FR" dirty="0"/>
              <a:t>CECI EST LE NOM DE LA SECTION</a:t>
            </a:r>
          </a:p>
        </p:txBody>
      </p:sp>
      <p:pic>
        <p:nvPicPr>
          <p:cNvPr id="5" name="Picture 4" descr="A person smiling with a black background&#10;&#10;Description automatically generated">
            <a:extLst>
              <a:ext uri="{FF2B5EF4-FFF2-40B4-BE49-F238E27FC236}">
                <a16:creationId xmlns:a16="http://schemas.microsoft.com/office/drawing/2014/main" id="{7E4AE72F-D104-C7F4-F6B8-64C45EEAA26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937" b="8363"/>
          <a:stretch/>
        </p:blipFill>
        <p:spPr>
          <a:xfrm>
            <a:off x="6007102" y="827315"/>
            <a:ext cx="2933698" cy="4316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4218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10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erson with his arms crossed&#10;&#10;Description automatically generated">
            <a:extLst>
              <a:ext uri="{FF2B5EF4-FFF2-40B4-BE49-F238E27FC236}">
                <a16:creationId xmlns:a16="http://schemas.microsoft.com/office/drawing/2014/main" id="{2903038D-EB24-0024-080C-03113B5999A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82" t="4089" r="1098" b="41600"/>
          <a:stretch/>
        </p:blipFill>
        <p:spPr>
          <a:xfrm>
            <a:off x="4223485" y="0"/>
            <a:ext cx="3973633" cy="51435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36BC612-E414-4B4E-324D-D19995A2889F}"/>
              </a:ext>
            </a:extLst>
          </p:cNvPr>
          <p:cNvSpPr>
            <a:spLocks/>
          </p:cNvSpPr>
          <p:nvPr userDrawn="1"/>
        </p:nvSpPr>
        <p:spPr>
          <a:xfrm>
            <a:off x="1" y="3414233"/>
            <a:ext cx="9144000" cy="172926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fr-FR" dirty="0"/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17F0397F-EA25-2A97-D382-844DF310E78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61358" y="4018516"/>
            <a:ext cx="4521182" cy="247650"/>
          </a:xfrm>
          <a:prstGeom prst="rect">
            <a:avLst/>
          </a:prstGeom>
          <a:solidFill>
            <a:schemeClr val="accent2"/>
          </a:solidFill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spc="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76C2AE31-3CDA-F432-F0EE-E213FBBD574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1729267"/>
            <a:ext cx="2933700" cy="1684966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0DAA3E5D-DBF4-BFA6-9A51-589CE49B36F1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561358" y="320590"/>
            <a:ext cx="2265477" cy="1066106"/>
          </a:xfrm>
          <a:prstGeom prst="rect">
            <a:avLst/>
          </a:prstGeom>
        </p:spPr>
      </p:pic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ED6133C7-1C3F-4F75-240D-1882A9EF468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016177" y="2063919"/>
            <a:ext cx="901346" cy="1015663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600" spc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fr-FR" dirty="0"/>
              <a:t>#</a:t>
            </a:r>
            <a:endParaRPr lang="en-US" dirty="0"/>
          </a:p>
        </p:txBody>
      </p:sp>
      <p:sp>
        <p:nvSpPr>
          <p:cNvPr id="23" name="Title 5">
            <a:extLst>
              <a:ext uri="{FF2B5EF4-FFF2-40B4-BE49-F238E27FC236}">
                <a16:creationId xmlns:a16="http://schemas.microsoft.com/office/drawing/2014/main" id="{A850B843-D5EA-1F09-28FD-DB47F59B0A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1359" y="3724868"/>
            <a:ext cx="5344142" cy="1107996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>
              <a:lnSpc>
                <a:spcPct val="100000"/>
              </a:lnSpc>
              <a:defRPr sz="3600" cap="all" baseline="0"/>
            </a:lvl1pPr>
          </a:lstStyle>
          <a:p>
            <a:r>
              <a:rPr lang="fr-FR" dirty="0"/>
              <a:t>CECI EST LE NOM DE LA SECTION</a:t>
            </a:r>
          </a:p>
        </p:txBody>
      </p:sp>
      <p:pic>
        <p:nvPicPr>
          <p:cNvPr id="3" name="Picture 2" descr="A person with his arms crossed&#10;&#10;Description automatically generated">
            <a:extLst>
              <a:ext uri="{FF2B5EF4-FFF2-40B4-BE49-F238E27FC236}">
                <a16:creationId xmlns:a16="http://schemas.microsoft.com/office/drawing/2014/main" id="{9C2BE0BB-6741-A112-0041-3B0BAC7376D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63" t="-628" r="-1" b="32898"/>
          <a:stretch/>
        </p:blipFill>
        <p:spPr>
          <a:xfrm>
            <a:off x="6045200" y="622301"/>
            <a:ext cx="2819400" cy="452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49057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11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erson in a black shirt&#10;&#10;Description automatically generated">
            <a:extLst>
              <a:ext uri="{FF2B5EF4-FFF2-40B4-BE49-F238E27FC236}">
                <a16:creationId xmlns:a16="http://schemas.microsoft.com/office/drawing/2014/main" id="{7ED5A6F6-A337-CA3B-BA6B-108BA36F26A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9" t="2704" r="1533" b="36508"/>
          <a:stretch/>
        </p:blipFill>
        <p:spPr>
          <a:xfrm>
            <a:off x="4095750" y="0"/>
            <a:ext cx="3771900" cy="5143500"/>
          </a:xfrm>
          <a:prstGeom prst="rect">
            <a:avLst/>
          </a:prstGeom>
        </p:spPr>
      </p:pic>
      <p:sp>
        <p:nvSpPr>
          <p:cNvPr id="53" name="Rectangle 52">
            <a:extLst>
              <a:ext uri="{FF2B5EF4-FFF2-40B4-BE49-F238E27FC236}">
                <a16:creationId xmlns:a16="http://schemas.microsoft.com/office/drawing/2014/main" id="{5F2C9DD3-147E-C569-1785-D217F41751C7}"/>
              </a:ext>
            </a:extLst>
          </p:cNvPr>
          <p:cNvSpPr>
            <a:spLocks/>
          </p:cNvSpPr>
          <p:nvPr userDrawn="1"/>
        </p:nvSpPr>
        <p:spPr>
          <a:xfrm>
            <a:off x="1" y="3414233"/>
            <a:ext cx="9144000" cy="172926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fr-FR" dirty="0"/>
          </a:p>
        </p:txBody>
      </p:sp>
      <p:sp>
        <p:nvSpPr>
          <p:cNvPr id="54" name="Text Placeholder 7">
            <a:extLst>
              <a:ext uri="{FF2B5EF4-FFF2-40B4-BE49-F238E27FC236}">
                <a16:creationId xmlns:a16="http://schemas.microsoft.com/office/drawing/2014/main" id="{32CF2821-1A18-8BC6-6A70-78BA60C3348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61358" y="4018516"/>
            <a:ext cx="4521182" cy="247650"/>
          </a:xfrm>
          <a:prstGeom prst="rect">
            <a:avLst/>
          </a:prstGeom>
          <a:solidFill>
            <a:schemeClr val="accent3"/>
          </a:solidFill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spc="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61" name="Title 5">
            <a:extLst>
              <a:ext uri="{FF2B5EF4-FFF2-40B4-BE49-F238E27FC236}">
                <a16:creationId xmlns:a16="http://schemas.microsoft.com/office/drawing/2014/main" id="{4ECBFD39-1B9C-44A6-A5A9-A06F20346C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1359" y="3724868"/>
            <a:ext cx="5344142" cy="1107996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>
              <a:lnSpc>
                <a:spcPct val="100000"/>
              </a:lnSpc>
              <a:defRPr sz="3600" cap="all" baseline="0"/>
            </a:lvl1pPr>
          </a:lstStyle>
          <a:p>
            <a:r>
              <a:rPr lang="fr-FR" dirty="0"/>
              <a:t>CECI EST LE NOM DE LA SECTION</a:t>
            </a:r>
          </a:p>
        </p:txBody>
      </p:sp>
      <p:pic>
        <p:nvPicPr>
          <p:cNvPr id="55" name="Graphic 54">
            <a:extLst>
              <a:ext uri="{FF2B5EF4-FFF2-40B4-BE49-F238E27FC236}">
                <a16:creationId xmlns:a16="http://schemas.microsoft.com/office/drawing/2014/main" id="{E7352F09-0939-B851-C08E-4964A7FA58C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1729267"/>
            <a:ext cx="2933700" cy="1684966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id="{1A4B08DB-97FE-1FD6-D675-009EA3D1CE14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561358" y="320590"/>
            <a:ext cx="2265477" cy="1066106"/>
          </a:xfrm>
          <a:prstGeom prst="rect">
            <a:avLst/>
          </a:prstGeom>
        </p:spPr>
      </p:pic>
      <p:sp>
        <p:nvSpPr>
          <p:cNvPr id="60" name="Text Placeholder 7">
            <a:extLst>
              <a:ext uri="{FF2B5EF4-FFF2-40B4-BE49-F238E27FC236}">
                <a16:creationId xmlns:a16="http://schemas.microsoft.com/office/drawing/2014/main" id="{5CAEC69D-D6CE-5C29-8C1D-7AE10150CB7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016177" y="2063919"/>
            <a:ext cx="901346" cy="1015663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600" spc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fr-FR" dirty="0"/>
              <a:t>#</a:t>
            </a:r>
            <a:endParaRPr lang="en-US" dirty="0"/>
          </a:p>
        </p:txBody>
      </p:sp>
      <p:pic>
        <p:nvPicPr>
          <p:cNvPr id="5" name="Picture 4" descr="A person in a black shirt&#10;&#10;Description automatically generated">
            <a:extLst>
              <a:ext uri="{FF2B5EF4-FFF2-40B4-BE49-F238E27FC236}">
                <a16:creationId xmlns:a16="http://schemas.microsoft.com/office/drawing/2014/main" id="{4F959420-91AB-B642-68BC-D05DA92EF45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3" t="-269" r="530" b="25472"/>
          <a:stretch/>
        </p:blipFill>
        <p:spPr>
          <a:xfrm>
            <a:off x="6115051" y="838201"/>
            <a:ext cx="2581274" cy="430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4356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12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erson and person reading books&#10;&#10;Description automatically generated">
            <a:extLst>
              <a:ext uri="{FF2B5EF4-FFF2-40B4-BE49-F238E27FC236}">
                <a16:creationId xmlns:a16="http://schemas.microsoft.com/office/drawing/2014/main" id="{8FF80A5A-809C-52EE-537E-4071AB295F5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704" r="13424"/>
          <a:stretch/>
        </p:blipFill>
        <p:spPr>
          <a:xfrm>
            <a:off x="2826835" y="0"/>
            <a:ext cx="6317165" cy="5143500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563CD77C-0A08-475C-D385-556870BB4D41}"/>
              </a:ext>
            </a:extLst>
          </p:cNvPr>
          <p:cNvSpPr>
            <a:spLocks/>
          </p:cNvSpPr>
          <p:nvPr userDrawn="1"/>
        </p:nvSpPr>
        <p:spPr>
          <a:xfrm>
            <a:off x="1" y="3414233"/>
            <a:ext cx="9144000" cy="172926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fr-FR" dirty="0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77D5C27D-1CDE-E82B-6B31-86FEF87A7F9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1729267"/>
            <a:ext cx="2933700" cy="1684966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DFCDF4D4-4E0A-78C1-C296-8C7EF4140ACF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561358" y="320590"/>
            <a:ext cx="2265477" cy="1066106"/>
          </a:xfrm>
          <a:prstGeom prst="rect">
            <a:avLst/>
          </a:prstGeom>
        </p:spPr>
      </p:pic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6875923F-4715-592D-3F3E-E9EA8DAB83E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016177" y="2063919"/>
            <a:ext cx="901346" cy="1015663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600" spc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fr-FR" dirty="0"/>
              <a:t>#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B710073-EAE9-EF97-5ABC-2C0C69072C42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4211909" y="1424618"/>
            <a:ext cx="4932091" cy="3718882"/>
          </a:xfrm>
          <a:prstGeom prst="rect">
            <a:avLst/>
          </a:prstGeom>
        </p:spPr>
      </p:pic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E24EE0F3-BCC3-5291-F615-7AF9C57A23C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61358" y="4018516"/>
            <a:ext cx="4521182" cy="247650"/>
          </a:xfrm>
          <a:prstGeom prst="rect">
            <a:avLst/>
          </a:prstGeom>
          <a:solidFill>
            <a:schemeClr val="accent5"/>
          </a:solidFill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spc="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12" name="Title 5">
            <a:extLst>
              <a:ext uri="{FF2B5EF4-FFF2-40B4-BE49-F238E27FC236}">
                <a16:creationId xmlns:a16="http://schemas.microsoft.com/office/drawing/2014/main" id="{37448904-2DB0-55F8-E2CB-C52242AABD0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1359" y="3724868"/>
            <a:ext cx="5344142" cy="1107996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>
              <a:lnSpc>
                <a:spcPct val="100000"/>
              </a:lnSpc>
              <a:defRPr sz="3600" cap="all" baseline="0"/>
            </a:lvl1pPr>
          </a:lstStyle>
          <a:p>
            <a:r>
              <a:rPr lang="fr-FR" dirty="0"/>
              <a:t>CECI EST LE NOM DE LA SECTION</a:t>
            </a:r>
          </a:p>
        </p:txBody>
      </p:sp>
    </p:spTree>
    <p:extLst>
      <p:ext uri="{BB962C8B-B14F-4D97-AF65-F5344CB8AC3E}">
        <p14:creationId xmlns:p14="http://schemas.microsoft.com/office/powerpoint/2010/main" val="77465189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1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erson holding a computer&#10;&#10;Description automatically generated">
            <a:extLst>
              <a:ext uri="{FF2B5EF4-FFF2-40B4-BE49-F238E27FC236}">
                <a16:creationId xmlns:a16="http://schemas.microsoft.com/office/drawing/2014/main" id="{4CD1D1D6-BE75-5F4C-CBBB-A047824478B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57" t="1574" r="-649" b="31184"/>
          <a:stretch/>
        </p:blipFill>
        <p:spPr>
          <a:xfrm flipH="1">
            <a:off x="4381499" y="0"/>
            <a:ext cx="3819525" cy="5143500"/>
          </a:xfrm>
          <a:prstGeom prst="rect">
            <a:avLst/>
          </a:prstGeom>
        </p:spPr>
      </p:pic>
      <p:sp>
        <p:nvSpPr>
          <p:cNvPr id="53" name="Rectangle 52">
            <a:extLst>
              <a:ext uri="{FF2B5EF4-FFF2-40B4-BE49-F238E27FC236}">
                <a16:creationId xmlns:a16="http://schemas.microsoft.com/office/drawing/2014/main" id="{5F2C9DD3-147E-C569-1785-D217F41751C7}"/>
              </a:ext>
            </a:extLst>
          </p:cNvPr>
          <p:cNvSpPr>
            <a:spLocks/>
          </p:cNvSpPr>
          <p:nvPr userDrawn="1"/>
        </p:nvSpPr>
        <p:spPr>
          <a:xfrm>
            <a:off x="1" y="3414233"/>
            <a:ext cx="9144000" cy="172926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fr-FR" dirty="0"/>
          </a:p>
        </p:txBody>
      </p:sp>
      <p:sp>
        <p:nvSpPr>
          <p:cNvPr id="54" name="Text Placeholder 7">
            <a:extLst>
              <a:ext uri="{FF2B5EF4-FFF2-40B4-BE49-F238E27FC236}">
                <a16:creationId xmlns:a16="http://schemas.microsoft.com/office/drawing/2014/main" id="{32CF2821-1A18-8BC6-6A70-78BA60C3348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61358" y="4018516"/>
            <a:ext cx="4521182" cy="247650"/>
          </a:xfrm>
          <a:prstGeom prst="rect">
            <a:avLst/>
          </a:prstGeom>
          <a:solidFill>
            <a:schemeClr val="accent3"/>
          </a:solidFill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spc="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61" name="Title 5">
            <a:extLst>
              <a:ext uri="{FF2B5EF4-FFF2-40B4-BE49-F238E27FC236}">
                <a16:creationId xmlns:a16="http://schemas.microsoft.com/office/drawing/2014/main" id="{4ECBFD39-1B9C-44A6-A5A9-A06F20346C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1359" y="3724868"/>
            <a:ext cx="5344142" cy="1107996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>
              <a:lnSpc>
                <a:spcPct val="100000"/>
              </a:lnSpc>
              <a:defRPr sz="3600" cap="all" baseline="0"/>
            </a:lvl1pPr>
          </a:lstStyle>
          <a:p>
            <a:r>
              <a:rPr lang="fr-FR" dirty="0"/>
              <a:t>CECI EST LE NOM DE LA SECTION</a:t>
            </a:r>
          </a:p>
        </p:txBody>
      </p:sp>
      <p:pic>
        <p:nvPicPr>
          <p:cNvPr id="55" name="Graphic 54">
            <a:extLst>
              <a:ext uri="{FF2B5EF4-FFF2-40B4-BE49-F238E27FC236}">
                <a16:creationId xmlns:a16="http://schemas.microsoft.com/office/drawing/2014/main" id="{E7352F09-0939-B851-C08E-4964A7FA58C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1729267"/>
            <a:ext cx="2933700" cy="1684966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id="{1A4B08DB-97FE-1FD6-D675-009EA3D1CE14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561358" y="320590"/>
            <a:ext cx="2265477" cy="1066106"/>
          </a:xfrm>
          <a:prstGeom prst="rect">
            <a:avLst/>
          </a:prstGeom>
        </p:spPr>
      </p:pic>
      <p:sp>
        <p:nvSpPr>
          <p:cNvPr id="60" name="Text Placeholder 7">
            <a:extLst>
              <a:ext uri="{FF2B5EF4-FFF2-40B4-BE49-F238E27FC236}">
                <a16:creationId xmlns:a16="http://schemas.microsoft.com/office/drawing/2014/main" id="{5CAEC69D-D6CE-5C29-8C1D-7AE10150CB7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016177" y="2063919"/>
            <a:ext cx="901346" cy="1015663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600" spc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fr-FR" dirty="0"/>
              <a:t>#</a:t>
            </a:r>
            <a:endParaRPr lang="en-US" dirty="0"/>
          </a:p>
        </p:txBody>
      </p:sp>
      <p:pic>
        <p:nvPicPr>
          <p:cNvPr id="3" name="Picture 2" descr="A person holding a computer&#10;&#10;Description automatically generated">
            <a:extLst>
              <a:ext uri="{FF2B5EF4-FFF2-40B4-BE49-F238E27FC236}">
                <a16:creationId xmlns:a16="http://schemas.microsoft.com/office/drawing/2014/main" id="{4A1CD488-F4FD-CCE2-41C6-8811286DDDA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53" t="228" r="-1333" b="27694"/>
          <a:stretch/>
        </p:blipFill>
        <p:spPr>
          <a:xfrm flipH="1">
            <a:off x="6353176" y="1130300"/>
            <a:ext cx="2790824" cy="401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55858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>
            <a:extLst>
              <a:ext uri="{FF2B5EF4-FFF2-40B4-BE49-F238E27FC236}">
                <a16:creationId xmlns:a16="http://schemas.microsoft.com/office/drawing/2014/main" id="{AF44818E-EDD4-C2B2-505C-D7C401C6FB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57599" y="349200"/>
            <a:ext cx="7192381" cy="73866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defRPr sz="2400" cap="all" baseline="0"/>
            </a:lvl1pPr>
          </a:lstStyle>
          <a:p>
            <a:r>
              <a:rPr lang="fr-FR" noProof="1"/>
              <a:t>CECI EST LE TITRE DE LA DIAPOSITIVE SUR 2 LIGNES</a:t>
            </a:r>
          </a:p>
        </p:txBody>
      </p:sp>
      <p:pic>
        <p:nvPicPr>
          <p:cNvPr id="16" name="Graphic 76">
            <a:extLst>
              <a:ext uri="{FF2B5EF4-FFF2-40B4-BE49-F238E27FC236}">
                <a16:creationId xmlns:a16="http://schemas.microsoft.com/office/drawing/2014/main" id="{76D43D43-BBA1-4E38-4C32-100ABB6BCED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04681" y="408705"/>
            <a:ext cx="605956" cy="285750"/>
          </a:xfrm>
          <a:prstGeom prst="rect">
            <a:avLst/>
          </a:prstGeom>
        </p:spPr>
      </p:pic>
      <p:sp>
        <p:nvSpPr>
          <p:cNvPr id="38" name="Text Placeholder 36">
            <a:extLst>
              <a:ext uri="{FF2B5EF4-FFF2-40B4-BE49-F238E27FC236}">
                <a16:creationId xmlns:a16="http://schemas.microsoft.com/office/drawing/2014/main" id="{B2FCEC4B-2ED9-614C-F2B4-58345E1FBEB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57600" y="1833511"/>
            <a:ext cx="7192380" cy="26856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171450" indent="-1714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</a:defRPr>
            </a:lvl1pPr>
            <a:lvl2pPr marL="345600" indent="-1714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100">
                <a:solidFill>
                  <a:schemeClr val="tx1"/>
                </a:solidFill>
              </a:defRPr>
            </a:lvl2pPr>
            <a:lvl3pPr marL="518400" indent="-1714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50">
                <a:solidFill>
                  <a:schemeClr val="tx1"/>
                </a:solidFill>
              </a:defRPr>
            </a:lvl3pPr>
          </a:lstStyle>
          <a:p>
            <a:pPr lvl="0"/>
            <a:r>
              <a:rPr lang="fr-FR" noProof="1"/>
              <a:t>Premier niveau de texte</a:t>
            </a:r>
          </a:p>
          <a:p>
            <a:pPr lvl="1"/>
            <a:r>
              <a:rPr lang="fr-FR" noProof="1"/>
              <a:t>Deuxième niveau de texte</a:t>
            </a:r>
          </a:p>
          <a:p>
            <a:pPr lvl="2"/>
            <a:r>
              <a:rPr lang="fr-FR" noProof="1"/>
              <a:t>Troisième niveau de texte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6A2C1DCE-992A-3378-2CC5-6CEFC9FA210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57600" y="1120926"/>
            <a:ext cx="7192800" cy="16927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100">
                <a:latin typeface="+mj-lt"/>
              </a:defRPr>
            </a:lvl1pPr>
          </a:lstStyle>
          <a:p>
            <a:pPr lvl="0"/>
            <a:r>
              <a:rPr lang="fr-FR" noProof="1"/>
              <a:t>Ceci est le sous-titre de la diapositive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D391E57B-6FF9-5B59-3903-F26F6B34DD6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8645449" y="4729833"/>
            <a:ext cx="498551" cy="286342"/>
          </a:xfrm>
          <a:prstGeom prst="rect">
            <a:avLst/>
          </a:prstGeom>
        </p:spPr>
      </p:pic>
      <p:sp>
        <p:nvSpPr>
          <p:cNvPr id="14" name="Slide Number Placeholder 1">
            <a:extLst>
              <a:ext uri="{FF2B5EF4-FFF2-40B4-BE49-F238E27FC236}">
                <a16:creationId xmlns:a16="http://schemas.microsoft.com/office/drawing/2014/main" id="{857A0E52-A249-520B-79D2-FB85A627E813}"/>
              </a:ext>
            </a:extLst>
          </p:cNvPr>
          <p:cNvSpPr txBox="1">
            <a:spLocks/>
          </p:cNvSpPr>
          <p:nvPr userDrawn="1"/>
        </p:nvSpPr>
        <p:spPr>
          <a:xfrm>
            <a:off x="8816975" y="4819143"/>
            <a:ext cx="187325" cy="10772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E731E4-944A-4221-B6D8-5A6D2D5B10C3}" type="slidenum">
              <a:rPr kumimoji="0" lang="fr-FR" sz="700" b="0" i="0" u="none" strike="noStrike" kern="1200" cap="none" spc="0" normalizeH="0" baseline="0" noProof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fr-FR" sz="700" b="0" i="0" u="none" strike="noStrike" kern="1200" cap="none" spc="0" normalizeH="0" baseline="0" noProof="1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9" name="Text Placeholder 36">
            <a:extLst>
              <a:ext uri="{FF2B5EF4-FFF2-40B4-BE49-F238E27FC236}">
                <a16:creationId xmlns:a16="http://schemas.microsoft.com/office/drawing/2014/main" id="{42EB8DF4-31C4-C3D8-88D5-281977A8EFC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57600" y="1563479"/>
            <a:ext cx="719238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1200" b="0" cap="all" baseline="0">
                <a:solidFill>
                  <a:schemeClr val="tx1"/>
                </a:solidFill>
                <a:latin typeface="+mj-lt"/>
              </a:defRPr>
            </a:lvl1pPr>
            <a:lvl2pPr marL="345600" indent="-1714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100">
                <a:solidFill>
                  <a:schemeClr val="tx1"/>
                </a:solidFill>
              </a:defRPr>
            </a:lvl2pPr>
            <a:lvl3pPr marL="518400" indent="-1714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 sz="1050">
                <a:solidFill>
                  <a:schemeClr val="tx1"/>
                </a:solidFill>
              </a:defRPr>
            </a:lvl3pPr>
          </a:lstStyle>
          <a:p>
            <a:pPr lvl="0"/>
            <a:r>
              <a:rPr lang="fr-FR" noProof="1"/>
              <a:t>Insérer texte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89332F6-878F-95F2-245E-8AC3FEF8E5C4}"/>
              </a:ext>
            </a:extLst>
          </p:cNvPr>
          <p:cNvSpPr/>
          <p:nvPr userDrawn="1"/>
        </p:nvSpPr>
        <p:spPr>
          <a:xfrm>
            <a:off x="0" y="349200"/>
            <a:ext cx="846000" cy="3355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fr-FR" noProof="1"/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C4AB60B5-A042-3DE1-EB30-B9CF90CF69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050253" y="4811449"/>
            <a:ext cx="1536745" cy="12311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defRPr lang="en-US" sz="800" smtClean="0"/>
            </a:lvl1pPr>
          </a:lstStyle>
          <a:p>
            <a:pPr algn="r"/>
            <a:fld id="{F70CE219-E11B-4745-8BD2-449AF36D0533}" type="datetime2">
              <a:rPr lang="fr-FR" smtClean="0"/>
              <a:t>mardi 4 novembre 2025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17654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V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raphic 37">
            <a:extLst>
              <a:ext uri="{FF2B5EF4-FFF2-40B4-BE49-F238E27FC236}">
                <a16:creationId xmlns:a16="http://schemas.microsoft.com/office/drawing/2014/main" id="{E4ADB635-9561-0E9D-CF72-65900D56B4B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7367" y="1319537"/>
            <a:ext cx="1577651" cy="74517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502E736-B939-36D4-D01C-462BBF931E90}"/>
              </a:ext>
            </a:extLst>
          </p:cNvPr>
          <p:cNvSpPr/>
          <p:nvPr userDrawn="1"/>
        </p:nvSpPr>
        <p:spPr>
          <a:xfrm>
            <a:off x="4783538" y="1442871"/>
            <a:ext cx="4360462" cy="211035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fr-FR" noProof="1"/>
          </a:p>
        </p:txBody>
      </p: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D8B3BB90-BA58-C4B4-AA37-AA70BE90A09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675333" y="674647"/>
            <a:ext cx="3067200" cy="3646800"/>
          </a:xfrm>
          <a:prstGeom prst="rect">
            <a:avLst/>
          </a:prstGeom>
          <a:solidFill>
            <a:schemeClr val="tx2"/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fr-FR" noProof="1"/>
              <a:t>Insérer image</a:t>
            </a: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FCD45530-BD48-8A80-60DC-E83F3600214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148456" y="4780080"/>
            <a:ext cx="1786823" cy="138499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>
              <a:defRPr lang="fr-FR" sz="900" cap="all" spc="300" baseline="0" smtClean="0">
                <a:solidFill>
                  <a:schemeClr val="bg1"/>
                </a:solidFill>
              </a:defRPr>
            </a:lvl1pPr>
          </a:lstStyle>
          <a:p>
            <a:pPr algn="ctr" defTabSz="685800">
              <a:buFont typeface="Arial" panose="020B0604020202020204" pitchFamily="34" charset="0"/>
              <a:buNone/>
            </a:pPr>
            <a:fld id="{DEFB2152-8E1D-1B4F-AE66-0C0F10F65804}" type="datetime2">
              <a:rPr lang="fr-FR" smtClean="0"/>
              <a:t>mardi 4 novembre 2025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423267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1C590509-7C1D-5600-1580-D8B7FD23FC9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57600" y="758370"/>
            <a:ext cx="7192800" cy="16927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100">
                <a:latin typeface="+mj-lt"/>
              </a:defRPr>
            </a:lvl1pPr>
          </a:lstStyle>
          <a:p>
            <a:pPr lvl="0"/>
            <a:r>
              <a:rPr lang="fr-FR" noProof="1"/>
              <a:t>Ceci est le sous-titre de la diapositive</a:t>
            </a:r>
          </a:p>
        </p:txBody>
      </p:sp>
      <p:sp>
        <p:nvSpPr>
          <p:cNvPr id="11" name="Title 17">
            <a:extLst>
              <a:ext uri="{FF2B5EF4-FFF2-40B4-BE49-F238E27FC236}">
                <a16:creationId xmlns:a16="http://schemas.microsoft.com/office/drawing/2014/main" id="{937D24D7-1CFC-8A93-0501-FB236A7FF9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57599" y="349200"/>
            <a:ext cx="7192381" cy="36933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defRPr sz="2400" cap="all" baseline="0"/>
            </a:lvl1pPr>
          </a:lstStyle>
          <a:p>
            <a:r>
              <a:rPr lang="fr-FR" noProof="1"/>
              <a:t>CECI EST LE TITRE DE LA DIAPOSITIVE</a:t>
            </a:r>
          </a:p>
        </p:txBody>
      </p:sp>
      <p:pic>
        <p:nvPicPr>
          <p:cNvPr id="15" name="Graphic 76">
            <a:extLst>
              <a:ext uri="{FF2B5EF4-FFF2-40B4-BE49-F238E27FC236}">
                <a16:creationId xmlns:a16="http://schemas.microsoft.com/office/drawing/2014/main" id="{46222351-4C70-4EF8-5A3B-85FF12B6909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04681" y="408705"/>
            <a:ext cx="605956" cy="285750"/>
          </a:xfrm>
          <a:prstGeom prst="rect">
            <a:avLst/>
          </a:prstGeom>
        </p:spPr>
      </p:pic>
      <p:sp>
        <p:nvSpPr>
          <p:cNvPr id="8" name="Text Placeholder 36">
            <a:extLst>
              <a:ext uri="{FF2B5EF4-FFF2-40B4-BE49-F238E27FC236}">
                <a16:creationId xmlns:a16="http://schemas.microsoft.com/office/drawing/2014/main" id="{321101DD-FF23-7DAA-1510-20C08208076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57600" y="1530587"/>
            <a:ext cx="7192380" cy="298852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171450" indent="-1714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</a:defRPr>
            </a:lvl1pPr>
            <a:lvl2pPr marL="345600" indent="-1714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100">
                <a:solidFill>
                  <a:schemeClr val="tx1"/>
                </a:solidFill>
              </a:defRPr>
            </a:lvl2pPr>
            <a:lvl3pPr marL="518400" indent="-1714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50">
                <a:solidFill>
                  <a:schemeClr val="tx1"/>
                </a:solidFill>
              </a:defRPr>
            </a:lvl3pPr>
          </a:lstStyle>
          <a:p>
            <a:pPr lvl="0"/>
            <a:r>
              <a:rPr lang="fr-FR" noProof="1"/>
              <a:t>Premier niveau de texte</a:t>
            </a:r>
          </a:p>
          <a:p>
            <a:pPr lvl="1"/>
            <a:r>
              <a:rPr lang="fr-FR" noProof="1"/>
              <a:t>Deuxième niveau de texte</a:t>
            </a:r>
          </a:p>
          <a:p>
            <a:pPr lvl="2"/>
            <a:r>
              <a:rPr lang="fr-FR" noProof="1"/>
              <a:t>Troisième niveau de texte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A57F5DBA-423A-D552-2CA7-0EFC6F6CBA3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8645449" y="4729833"/>
            <a:ext cx="498551" cy="286342"/>
          </a:xfrm>
          <a:prstGeom prst="rect">
            <a:avLst/>
          </a:prstGeom>
        </p:spPr>
      </p:pic>
      <p:sp>
        <p:nvSpPr>
          <p:cNvPr id="13" name="Slide Number Placeholder 1">
            <a:extLst>
              <a:ext uri="{FF2B5EF4-FFF2-40B4-BE49-F238E27FC236}">
                <a16:creationId xmlns:a16="http://schemas.microsoft.com/office/drawing/2014/main" id="{1FB9BADC-4968-4E6D-D902-5912DAA79959}"/>
              </a:ext>
            </a:extLst>
          </p:cNvPr>
          <p:cNvSpPr txBox="1">
            <a:spLocks/>
          </p:cNvSpPr>
          <p:nvPr userDrawn="1"/>
        </p:nvSpPr>
        <p:spPr>
          <a:xfrm>
            <a:off x="8816975" y="4819143"/>
            <a:ext cx="187325" cy="10772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E731E4-944A-4221-B6D8-5A6D2D5B10C3}" type="slidenum">
              <a:rPr kumimoji="0" lang="fr-FR" sz="700" b="0" i="0" u="none" strike="noStrike" kern="1200" cap="none" spc="0" normalizeH="0" baseline="0" noProof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fr-FR" sz="700" b="0" i="0" u="none" strike="noStrike" kern="1200" cap="none" spc="0" normalizeH="0" baseline="0" noProof="1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4" name="Text Placeholder 36">
            <a:extLst>
              <a:ext uri="{FF2B5EF4-FFF2-40B4-BE49-F238E27FC236}">
                <a16:creationId xmlns:a16="http://schemas.microsoft.com/office/drawing/2014/main" id="{40C5F2C9-CFD7-6E0A-ED2E-4922B2EB14A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57600" y="1260554"/>
            <a:ext cx="719238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1200" b="0" cap="all" baseline="0">
                <a:solidFill>
                  <a:schemeClr val="tx1"/>
                </a:solidFill>
                <a:latin typeface="+mj-lt"/>
              </a:defRPr>
            </a:lvl1pPr>
            <a:lvl2pPr marL="345600" indent="-1714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100">
                <a:solidFill>
                  <a:schemeClr val="tx1"/>
                </a:solidFill>
              </a:defRPr>
            </a:lvl2pPr>
            <a:lvl3pPr marL="518400" indent="-1714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 sz="1050">
                <a:solidFill>
                  <a:schemeClr val="tx1"/>
                </a:solidFill>
              </a:defRPr>
            </a:lvl3pPr>
          </a:lstStyle>
          <a:p>
            <a:pPr lvl="0"/>
            <a:r>
              <a:rPr lang="fr-FR" noProof="1"/>
              <a:t>Insérer texte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1EE82DA-6C43-6839-F3F4-B58ACADA0A7E}"/>
              </a:ext>
            </a:extLst>
          </p:cNvPr>
          <p:cNvSpPr/>
          <p:nvPr userDrawn="1"/>
        </p:nvSpPr>
        <p:spPr>
          <a:xfrm>
            <a:off x="0" y="349200"/>
            <a:ext cx="846000" cy="3355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fr-FR" noProof="1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67C16034-A248-C3E5-F779-9CCA72F837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050253" y="4811449"/>
            <a:ext cx="1536745" cy="12311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defRPr lang="en-US" sz="800" smtClean="0"/>
            </a:lvl1pPr>
          </a:lstStyle>
          <a:p>
            <a:pPr algn="r"/>
            <a:fld id="{C243DF89-5603-DE4C-BC93-4019009B50DC}" type="datetime2">
              <a:rPr lang="fr-FR" smtClean="0"/>
              <a:t>mardi 4 novembre 2025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244473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C3F2058-D907-B7BD-D140-41A8E1D61567}"/>
              </a:ext>
            </a:extLst>
          </p:cNvPr>
          <p:cNvSpPr/>
          <p:nvPr userDrawn="1"/>
        </p:nvSpPr>
        <p:spPr>
          <a:xfrm>
            <a:off x="3688080" y="0"/>
            <a:ext cx="5455920" cy="51435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72800" indent="-171450" algn="ctr">
              <a:buFont typeface="Wingdings" panose="05000000000000000000" pitchFamily="2" charset="2"/>
              <a:buChar char="§"/>
            </a:pPr>
            <a:endParaRPr lang="fr-FR" sz="1200" noProof="1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E53E4ED-2B1B-E28E-F9CB-42269F35874B}"/>
              </a:ext>
            </a:extLst>
          </p:cNvPr>
          <p:cNvSpPr/>
          <p:nvPr userDrawn="1"/>
        </p:nvSpPr>
        <p:spPr>
          <a:xfrm>
            <a:off x="0" y="1586370"/>
            <a:ext cx="846000" cy="3355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fr-FR" noProof="1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178D0023-718D-7CF8-95C0-2A1744BFC84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04681" y="408705"/>
            <a:ext cx="605956" cy="285750"/>
          </a:xfrm>
          <a:prstGeom prst="rect">
            <a:avLst/>
          </a:prstGeom>
        </p:spPr>
      </p:pic>
      <p:sp>
        <p:nvSpPr>
          <p:cNvPr id="20" name="Title 17">
            <a:extLst>
              <a:ext uri="{FF2B5EF4-FFF2-40B4-BE49-F238E27FC236}">
                <a16:creationId xmlns:a16="http://schemas.microsoft.com/office/drawing/2014/main" id="{48BAB887-FA14-E285-FA7E-3C5E75844B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55657" y="1586370"/>
            <a:ext cx="2305703" cy="110799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defRPr sz="2400" cap="all" baseline="0"/>
            </a:lvl1pPr>
          </a:lstStyle>
          <a:p>
            <a:r>
              <a:rPr lang="fr-FR" noProof="1"/>
              <a:t>CECI EST LE TITRE DE LA DIAPOSITIVE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B60C1E9A-AFF4-5E7C-F041-C109C62C058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55657" y="2709606"/>
            <a:ext cx="2305703" cy="3385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100">
                <a:latin typeface="+mj-lt"/>
              </a:defRPr>
            </a:lvl1pPr>
          </a:lstStyle>
          <a:p>
            <a:pPr lvl="0"/>
            <a:r>
              <a:rPr lang="fr-FR" noProof="1"/>
              <a:t>Ceci est le sous-titre de la diapositive</a:t>
            </a:r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0CEF83A5-EADB-F0FB-45A8-8452A8B5C9F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8645449" y="4729833"/>
            <a:ext cx="498551" cy="286342"/>
          </a:xfrm>
          <a:prstGeom prst="rect">
            <a:avLst/>
          </a:prstGeom>
        </p:spPr>
      </p:pic>
      <p:sp>
        <p:nvSpPr>
          <p:cNvPr id="27" name="Slide Number Placeholder 1">
            <a:extLst>
              <a:ext uri="{FF2B5EF4-FFF2-40B4-BE49-F238E27FC236}">
                <a16:creationId xmlns:a16="http://schemas.microsoft.com/office/drawing/2014/main" id="{061AF817-1821-EE0B-2140-F6AE8DC42123}"/>
              </a:ext>
            </a:extLst>
          </p:cNvPr>
          <p:cNvSpPr txBox="1">
            <a:spLocks/>
          </p:cNvSpPr>
          <p:nvPr userDrawn="1"/>
        </p:nvSpPr>
        <p:spPr>
          <a:xfrm>
            <a:off x="8816975" y="4819143"/>
            <a:ext cx="187325" cy="10772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E731E4-944A-4221-B6D8-5A6D2D5B10C3}" type="slidenum">
              <a:rPr kumimoji="0" lang="fr-FR" sz="700" b="0" i="0" u="none" strike="noStrike" kern="1200" cap="none" spc="0" normalizeH="0" baseline="0" noProof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fr-FR" sz="700" b="0" i="0" u="none" strike="noStrike" kern="1200" cap="none" spc="0" normalizeH="0" baseline="0" noProof="1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0" name="Text Placeholder 36">
            <a:extLst>
              <a:ext uri="{FF2B5EF4-FFF2-40B4-BE49-F238E27FC236}">
                <a16:creationId xmlns:a16="http://schemas.microsoft.com/office/drawing/2014/main" id="{F78EFB3B-D5A7-59FB-17FE-3CAFFAB98A7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33851" y="831314"/>
            <a:ext cx="4564378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1200" b="0" cap="all" baseline="0">
                <a:solidFill>
                  <a:schemeClr val="tx1"/>
                </a:solidFill>
                <a:latin typeface="+mj-lt"/>
              </a:defRPr>
            </a:lvl1pPr>
            <a:lvl2pPr marL="345600" indent="-1714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100">
                <a:solidFill>
                  <a:schemeClr val="tx1"/>
                </a:solidFill>
              </a:defRPr>
            </a:lvl2pPr>
            <a:lvl3pPr marL="518400" indent="-1714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 sz="1050">
                <a:solidFill>
                  <a:schemeClr val="tx1"/>
                </a:solidFill>
              </a:defRPr>
            </a:lvl3pPr>
          </a:lstStyle>
          <a:p>
            <a:pPr lvl="0"/>
            <a:r>
              <a:rPr lang="fr-FR" noProof="1"/>
              <a:t>Insérer texte</a:t>
            </a:r>
          </a:p>
        </p:txBody>
      </p:sp>
      <p:sp>
        <p:nvSpPr>
          <p:cNvPr id="38" name="Text Placeholder 36">
            <a:extLst>
              <a:ext uri="{FF2B5EF4-FFF2-40B4-BE49-F238E27FC236}">
                <a16:creationId xmlns:a16="http://schemas.microsoft.com/office/drawing/2014/main" id="{F81D6B50-28E5-A41B-7881-EB613C11B87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33851" y="1090585"/>
            <a:ext cx="4564378" cy="347018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171450" indent="-1714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</a:defRPr>
            </a:lvl1pPr>
            <a:lvl2pPr marL="345600" indent="-1714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100">
                <a:solidFill>
                  <a:schemeClr val="tx1"/>
                </a:solidFill>
              </a:defRPr>
            </a:lvl2pPr>
            <a:lvl3pPr marL="518400" indent="-1714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50">
                <a:solidFill>
                  <a:schemeClr val="tx1"/>
                </a:solidFill>
              </a:defRPr>
            </a:lvl3pPr>
          </a:lstStyle>
          <a:p>
            <a:pPr lvl="0"/>
            <a:r>
              <a:rPr lang="fr-FR" noProof="1"/>
              <a:t>Premier niveau de texte</a:t>
            </a:r>
          </a:p>
          <a:p>
            <a:pPr lvl="1"/>
            <a:r>
              <a:rPr lang="fr-FR" noProof="1"/>
              <a:t>Deuxième niveau de texte</a:t>
            </a:r>
          </a:p>
          <a:p>
            <a:pPr lvl="2"/>
            <a:r>
              <a:rPr lang="fr-FR" noProof="1"/>
              <a:t>Troisième niveau de texte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ACEB54-7C1C-D515-AA2D-D6B3CDC2243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050253" y="4811449"/>
            <a:ext cx="1536745" cy="12311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defRPr lang="en-US" sz="800" smtClean="0"/>
            </a:lvl1pPr>
          </a:lstStyle>
          <a:p>
            <a:pPr algn="r"/>
            <a:fld id="{00350D29-505F-4841-8A6B-99CB3583DB22}" type="datetime2">
              <a:rPr lang="fr-FR" smtClean="0"/>
              <a:t>mardi 4 novembre 2025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883972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>
            <a:extLst>
              <a:ext uri="{FF2B5EF4-FFF2-40B4-BE49-F238E27FC236}">
                <a16:creationId xmlns:a16="http://schemas.microsoft.com/office/drawing/2014/main" id="{AF44818E-EDD4-C2B2-505C-D7C401C6FB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57599" y="349200"/>
            <a:ext cx="7192381" cy="73866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defRPr sz="2400" cap="all" baseline="0"/>
            </a:lvl1pPr>
          </a:lstStyle>
          <a:p>
            <a:r>
              <a:rPr lang="fr-FR" noProof="1"/>
              <a:t>CECI EST LE TITRE DE LA DIAPOSITIVE SUR 2 LIGNES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0B6148D9-D504-4D7B-0690-EF8EA8F61EB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8645449" y="4729833"/>
            <a:ext cx="498551" cy="286342"/>
          </a:xfrm>
          <a:prstGeom prst="rect">
            <a:avLst/>
          </a:prstGeom>
        </p:spPr>
      </p:pic>
      <p:sp>
        <p:nvSpPr>
          <p:cNvPr id="13" name="Slide Number Placeholder 1">
            <a:extLst>
              <a:ext uri="{FF2B5EF4-FFF2-40B4-BE49-F238E27FC236}">
                <a16:creationId xmlns:a16="http://schemas.microsoft.com/office/drawing/2014/main" id="{6653460D-31DA-6B37-4A75-37A55123FED9}"/>
              </a:ext>
            </a:extLst>
          </p:cNvPr>
          <p:cNvSpPr txBox="1">
            <a:spLocks/>
          </p:cNvSpPr>
          <p:nvPr userDrawn="1"/>
        </p:nvSpPr>
        <p:spPr>
          <a:xfrm>
            <a:off x="8816975" y="4819143"/>
            <a:ext cx="187325" cy="10772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E731E4-944A-4221-B6D8-5A6D2D5B10C3}" type="slidenum">
              <a:rPr kumimoji="0" lang="fr-FR" sz="700" b="0" i="0" u="none" strike="noStrike" kern="1200" cap="none" spc="0" normalizeH="0" baseline="0" noProof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fr-FR" sz="700" b="0" i="0" u="none" strike="noStrike" kern="1200" cap="none" spc="0" normalizeH="0" baseline="0" noProof="1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16" name="Graphic 76">
            <a:extLst>
              <a:ext uri="{FF2B5EF4-FFF2-40B4-BE49-F238E27FC236}">
                <a16:creationId xmlns:a16="http://schemas.microsoft.com/office/drawing/2014/main" id="{76D43D43-BBA1-4E38-4C32-100ABB6BCED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04681" y="408705"/>
            <a:ext cx="605956" cy="28575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E984E15F-0DB1-BBA0-C936-5C5048FD359C}"/>
              </a:ext>
            </a:extLst>
          </p:cNvPr>
          <p:cNvSpPr/>
          <p:nvPr userDrawn="1"/>
        </p:nvSpPr>
        <p:spPr>
          <a:xfrm>
            <a:off x="0" y="349200"/>
            <a:ext cx="846000" cy="3355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fr-FR" noProof="1"/>
          </a:p>
        </p:txBody>
      </p:sp>
      <p:sp>
        <p:nvSpPr>
          <p:cNvPr id="38" name="Text Placeholder 36">
            <a:extLst>
              <a:ext uri="{FF2B5EF4-FFF2-40B4-BE49-F238E27FC236}">
                <a16:creationId xmlns:a16="http://schemas.microsoft.com/office/drawing/2014/main" id="{B2FCEC4B-2ED9-614C-F2B4-58345E1FBEB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63739" y="1602361"/>
            <a:ext cx="7192382" cy="20076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171450" indent="-1714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</a:defRPr>
            </a:lvl1pPr>
            <a:lvl2pPr marL="345600" indent="-1714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100">
                <a:solidFill>
                  <a:schemeClr val="tx1"/>
                </a:solidFill>
              </a:defRPr>
            </a:lvl2pPr>
            <a:lvl3pPr marL="518400" indent="-1714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50">
                <a:solidFill>
                  <a:schemeClr val="tx1"/>
                </a:solidFill>
              </a:defRPr>
            </a:lvl3pPr>
          </a:lstStyle>
          <a:p>
            <a:pPr lvl="0"/>
            <a:r>
              <a:rPr lang="fr-FR" noProof="1"/>
              <a:t>Premier niveau de texte</a:t>
            </a:r>
          </a:p>
          <a:p>
            <a:pPr lvl="1"/>
            <a:r>
              <a:rPr lang="fr-FR" noProof="1"/>
              <a:t>Deuxième niveau de texte</a:t>
            </a:r>
          </a:p>
          <a:p>
            <a:pPr lvl="2"/>
            <a:r>
              <a:rPr lang="fr-FR" noProof="1"/>
              <a:t>Troisième niveau de texte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8B7C478F-0C01-1F23-1117-527B3CCDA71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57600" y="1120926"/>
            <a:ext cx="7192800" cy="16927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100">
                <a:latin typeface="+mj-lt"/>
              </a:defRPr>
            </a:lvl1pPr>
          </a:lstStyle>
          <a:p>
            <a:pPr lvl="0"/>
            <a:r>
              <a:rPr lang="fr-FR" noProof="1"/>
              <a:t>Ceci est le sous-titre de la diapositive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CED999B4-8DC7-2B9E-E5E6-D36D898DE4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050253" y="4811449"/>
            <a:ext cx="1536745" cy="12311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defRPr lang="en-US" sz="800" smtClean="0"/>
            </a:lvl1pPr>
          </a:lstStyle>
          <a:p>
            <a:pPr algn="r"/>
            <a:fld id="{8F01C088-38F8-674F-8026-5995C11E19E0}" type="datetime2">
              <a:rPr lang="fr-FR" smtClean="0"/>
              <a:t>mardi 4 novembre 2025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487413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DDDE034-C6D5-BFDD-6DD4-38B448D49936}"/>
              </a:ext>
            </a:extLst>
          </p:cNvPr>
          <p:cNvSpPr/>
          <p:nvPr userDrawn="1"/>
        </p:nvSpPr>
        <p:spPr>
          <a:xfrm>
            <a:off x="5210354" y="1800978"/>
            <a:ext cx="3933645" cy="21819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fr-FR" noProof="1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54920D6-A3A4-D7E2-843E-9EAFAF853BF0}"/>
              </a:ext>
            </a:extLst>
          </p:cNvPr>
          <p:cNvSpPr/>
          <p:nvPr userDrawn="1"/>
        </p:nvSpPr>
        <p:spPr>
          <a:xfrm>
            <a:off x="6890145" y="3948079"/>
            <a:ext cx="756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fr-FR" noProof="1"/>
          </a:p>
        </p:txBody>
      </p:sp>
      <p:sp>
        <p:nvSpPr>
          <p:cNvPr id="11" name="Title 17">
            <a:extLst>
              <a:ext uri="{FF2B5EF4-FFF2-40B4-BE49-F238E27FC236}">
                <a16:creationId xmlns:a16="http://schemas.microsoft.com/office/drawing/2014/main" id="{937D24D7-1CFC-8A93-0501-FB236A7FF9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57599" y="349200"/>
            <a:ext cx="7192381" cy="73866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defRPr sz="2400" cap="all" baseline="0"/>
            </a:lvl1pPr>
          </a:lstStyle>
          <a:p>
            <a:r>
              <a:rPr lang="fr-FR" noProof="1"/>
              <a:t>CECI EST LE TITRE DE LA DIAPOSITIVE SUR 2 LIGNES</a:t>
            </a:r>
          </a:p>
        </p:txBody>
      </p:sp>
      <p:pic>
        <p:nvPicPr>
          <p:cNvPr id="15" name="Graphic 76">
            <a:extLst>
              <a:ext uri="{FF2B5EF4-FFF2-40B4-BE49-F238E27FC236}">
                <a16:creationId xmlns:a16="http://schemas.microsoft.com/office/drawing/2014/main" id="{46222351-4C70-4EF8-5A3B-85FF12B6909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04681" y="408705"/>
            <a:ext cx="605956" cy="285750"/>
          </a:xfrm>
          <a:prstGeom prst="rect">
            <a:avLst/>
          </a:prstGeom>
        </p:spPr>
      </p:pic>
      <p:sp>
        <p:nvSpPr>
          <p:cNvPr id="19" name="Text Placeholder 36">
            <a:extLst>
              <a:ext uri="{FF2B5EF4-FFF2-40B4-BE49-F238E27FC236}">
                <a16:creationId xmlns:a16="http://schemas.microsoft.com/office/drawing/2014/main" id="{3FEB5202-82CD-A6B8-C56C-2DFB914AC7D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63739" y="2153282"/>
            <a:ext cx="3797280" cy="1451856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171450" indent="-1714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</a:defRPr>
            </a:lvl1pPr>
            <a:lvl2pPr marL="345600" indent="-1714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100">
                <a:solidFill>
                  <a:schemeClr val="tx1"/>
                </a:solidFill>
              </a:defRPr>
            </a:lvl2pPr>
            <a:lvl3pPr marL="518400" indent="-1714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50">
                <a:solidFill>
                  <a:schemeClr val="tx1"/>
                </a:solidFill>
              </a:defRPr>
            </a:lvl3pPr>
          </a:lstStyle>
          <a:p>
            <a:pPr lvl="0"/>
            <a:r>
              <a:rPr lang="fr-FR" noProof="1"/>
              <a:t>Premier niveau de texte</a:t>
            </a:r>
          </a:p>
          <a:p>
            <a:pPr lvl="1"/>
            <a:r>
              <a:rPr lang="fr-FR" noProof="1"/>
              <a:t>Deuxième niveau de texte</a:t>
            </a:r>
          </a:p>
          <a:p>
            <a:pPr lvl="2"/>
            <a:r>
              <a:rPr lang="fr-FR" noProof="1"/>
              <a:t>Troisième niveau de texte</a:t>
            </a:r>
          </a:p>
        </p:txBody>
      </p:sp>
      <p:sp>
        <p:nvSpPr>
          <p:cNvPr id="21" name="Text Placeholder 36">
            <a:extLst>
              <a:ext uri="{FF2B5EF4-FFF2-40B4-BE49-F238E27FC236}">
                <a16:creationId xmlns:a16="http://schemas.microsoft.com/office/drawing/2014/main" id="{845A60B9-0E36-5A3C-F272-C6F78AC78D3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13533" y="2153282"/>
            <a:ext cx="3327287" cy="147732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171450" indent="-1714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</a:defRPr>
            </a:lvl1pPr>
            <a:lvl2pPr marL="345600" indent="-1714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100">
                <a:solidFill>
                  <a:schemeClr val="tx1"/>
                </a:solidFill>
              </a:defRPr>
            </a:lvl2pPr>
            <a:lvl3pPr marL="518400" indent="-1714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50">
                <a:solidFill>
                  <a:schemeClr val="tx1"/>
                </a:solidFill>
              </a:defRPr>
            </a:lvl3pPr>
          </a:lstStyle>
          <a:p>
            <a:pPr lvl="0"/>
            <a:r>
              <a:rPr lang="fr-FR" noProof="1"/>
              <a:t>Premier niveau de texte</a:t>
            </a:r>
          </a:p>
          <a:p>
            <a:pPr lvl="1"/>
            <a:r>
              <a:rPr lang="fr-FR" noProof="1"/>
              <a:t>Deuxième niveau de texte</a:t>
            </a:r>
          </a:p>
          <a:p>
            <a:pPr lvl="2"/>
            <a:r>
              <a:rPr lang="fr-FR" noProof="1"/>
              <a:t>Troisième niveau de texte</a:t>
            </a: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968910AB-A89D-7532-8245-E2F05B82897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8645449" y="4729833"/>
            <a:ext cx="498551" cy="286342"/>
          </a:xfrm>
          <a:prstGeom prst="rect">
            <a:avLst/>
          </a:prstGeom>
        </p:spPr>
      </p:pic>
      <p:sp>
        <p:nvSpPr>
          <p:cNvPr id="23" name="Slide Number Placeholder 1">
            <a:extLst>
              <a:ext uri="{FF2B5EF4-FFF2-40B4-BE49-F238E27FC236}">
                <a16:creationId xmlns:a16="http://schemas.microsoft.com/office/drawing/2014/main" id="{DB0BB320-F828-273A-956B-E42F75303049}"/>
              </a:ext>
            </a:extLst>
          </p:cNvPr>
          <p:cNvSpPr txBox="1">
            <a:spLocks/>
          </p:cNvSpPr>
          <p:nvPr userDrawn="1"/>
        </p:nvSpPr>
        <p:spPr>
          <a:xfrm>
            <a:off x="8816975" y="4819143"/>
            <a:ext cx="187325" cy="10772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E731E4-944A-4221-B6D8-5A6D2D5B10C3}" type="slidenum">
              <a:rPr kumimoji="0" lang="fr-FR" sz="700" b="0" i="0" u="none" strike="noStrike" kern="1200" cap="none" spc="0" normalizeH="0" baseline="0" noProof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fr-FR" sz="700" b="0" i="0" u="none" strike="noStrike" kern="1200" cap="none" spc="0" normalizeH="0" baseline="0" noProof="1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88D0BAFA-84DC-99C3-2A83-E557E1C5FC1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57600" y="1120926"/>
            <a:ext cx="7192800" cy="16927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100">
                <a:latin typeface="+mj-lt"/>
              </a:defRPr>
            </a:lvl1pPr>
          </a:lstStyle>
          <a:p>
            <a:pPr lvl="0"/>
            <a:r>
              <a:rPr lang="fr-FR" noProof="1"/>
              <a:t>Ceci est le sous-titre de la diapositive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E74F56A-0056-B69E-F509-901863CF3253}"/>
              </a:ext>
            </a:extLst>
          </p:cNvPr>
          <p:cNvSpPr/>
          <p:nvPr userDrawn="1"/>
        </p:nvSpPr>
        <p:spPr>
          <a:xfrm>
            <a:off x="0" y="349200"/>
            <a:ext cx="846000" cy="3355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fr-FR" noProof="1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4CF75073-24BE-0070-B095-5F2AC1399D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050253" y="4811449"/>
            <a:ext cx="1536745" cy="12311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defRPr lang="en-US" sz="800" smtClean="0"/>
            </a:lvl1pPr>
          </a:lstStyle>
          <a:p>
            <a:pPr algn="r"/>
            <a:fld id="{8352CCCD-6DD8-5E45-ACCA-2ABC6FACFEE0}" type="datetime2">
              <a:rPr lang="fr-FR" smtClean="0"/>
              <a:t>mardi 4 novembre 2025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105148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1BFC612-AE72-EB0E-C872-B7258A9389E1}"/>
              </a:ext>
            </a:extLst>
          </p:cNvPr>
          <p:cNvSpPr/>
          <p:nvPr userDrawn="1"/>
        </p:nvSpPr>
        <p:spPr>
          <a:xfrm>
            <a:off x="1131938" y="2745478"/>
            <a:ext cx="6880124" cy="192823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72800" indent="-171450" algn="ctr">
              <a:buFont typeface="Wingdings" panose="05000000000000000000" pitchFamily="2" charset="2"/>
              <a:buChar char="§"/>
            </a:pPr>
            <a:endParaRPr lang="fr-FR" sz="1200" noProof="1"/>
          </a:p>
        </p:txBody>
      </p:sp>
      <p:sp>
        <p:nvSpPr>
          <p:cNvPr id="11" name="Title 17">
            <a:extLst>
              <a:ext uri="{FF2B5EF4-FFF2-40B4-BE49-F238E27FC236}">
                <a16:creationId xmlns:a16="http://schemas.microsoft.com/office/drawing/2014/main" id="{937D24D7-1CFC-8A93-0501-FB236A7FF9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57599" y="349200"/>
            <a:ext cx="7192381" cy="73866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defRPr sz="2400" cap="all" baseline="0"/>
            </a:lvl1pPr>
          </a:lstStyle>
          <a:p>
            <a:r>
              <a:rPr lang="fr-FR" noProof="1"/>
              <a:t>CECI EST LE TITRE DE LA DIAPOSITIVE SUR 2 LIGNES</a:t>
            </a:r>
          </a:p>
        </p:txBody>
      </p:sp>
      <p:pic>
        <p:nvPicPr>
          <p:cNvPr id="15" name="Graphic 76">
            <a:extLst>
              <a:ext uri="{FF2B5EF4-FFF2-40B4-BE49-F238E27FC236}">
                <a16:creationId xmlns:a16="http://schemas.microsoft.com/office/drawing/2014/main" id="{46222351-4C70-4EF8-5A3B-85FF12B6909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04681" y="408705"/>
            <a:ext cx="605956" cy="285750"/>
          </a:xfrm>
          <a:prstGeom prst="rect">
            <a:avLst/>
          </a:prstGeom>
        </p:spPr>
      </p:pic>
      <p:sp>
        <p:nvSpPr>
          <p:cNvPr id="33" name="Text Placeholder 36">
            <a:extLst>
              <a:ext uri="{FF2B5EF4-FFF2-40B4-BE49-F238E27FC236}">
                <a16:creationId xmlns:a16="http://schemas.microsoft.com/office/drawing/2014/main" id="{6296558D-9D20-9AD4-0096-B2FA3B2F85A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76383" y="2970934"/>
            <a:ext cx="6391234" cy="147732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171450" indent="-1714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</a:defRPr>
            </a:lvl1pPr>
            <a:lvl2pPr marL="345600" indent="-1714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100">
                <a:solidFill>
                  <a:schemeClr val="tx1"/>
                </a:solidFill>
              </a:defRPr>
            </a:lvl2pPr>
            <a:lvl3pPr marL="518400" indent="-1714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50">
                <a:solidFill>
                  <a:schemeClr val="tx1"/>
                </a:solidFill>
              </a:defRPr>
            </a:lvl3pPr>
          </a:lstStyle>
          <a:p>
            <a:pPr lvl="0"/>
            <a:r>
              <a:rPr lang="fr-FR" noProof="1"/>
              <a:t>Premier niveau de texte</a:t>
            </a:r>
          </a:p>
          <a:p>
            <a:pPr lvl="1"/>
            <a:r>
              <a:rPr lang="fr-FR" noProof="1"/>
              <a:t>Deuxième niveau de texte</a:t>
            </a:r>
          </a:p>
          <a:p>
            <a:pPr lvl="2"/>
            <a:r>
              <a:rPr lang="fr-FR" noProof="1"/>
              <a:t>Troisième niveau de texte</a:t>
            </a:r>
          </a:p>
        </p:txBody>
      </p:sp>
      <p:pic>
        <p:nvPicPr>
          <p:cNvPr id="34" name="Graphic 33">
            <a:extLst>
              <a:ext uri="{FF2B5EF4-FFF2-40B4-BE49-F238E27FC236}">
                <a16:creationId xmlns:a16="http://schemas.microsoft.com/office/drawing/2014/main" id="{8FD43B5C-A956-6A59-07AF-C0E456BB66C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8645449" y="4729833"/>
            <a:ext cx="498551" cy="286342"/>
          </a:xfrm>
          <a:prstGeom prst="rect">
            <a:avLst/>
          </a:prstGeom>
        </p:spPr>
      </p:pic>
      <p:sp>
        <p:nvSpPr>
          <p:cNvPr id="35" name="Slide Number Placeholder 1">
            <a:extLst>
              <a:ext uri="{FF2B5EF4-FFF2-40B4-BE49-F238E27FC236}">
                <a16:creationId xmlns:a16="http://schemas.microsoft.com/office/drawing/2014/main" id="{29252CB9-BD8A-F818-DEA6-86B2237707BF}"/>
              </a:ext>
            </a:extLst>
          </p:cNvPr>
          <p:cNvSpPr txBox="1">
            <a:spLocks/>
          </p:cNvSpPr>
          <p:nvPr userDrawn="1"/>
        </p:nvSpPr>
        <p:spPr>
          <a:xfrm>
            <a:off x="8816975" y="4819143"/>
            <a:ext cx="187325" cy="10772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E731E4-944A-4221-B6D8-5A6D2D5B10C3}" type="slidenum">
              <a:rPr kumimoji="0" lang="fr-FR" sz="700" b="0" i="0" u="none" strike="noStrike" kern="1200" cap="none" spc="0" normalizeH="0" baseline="0" noProof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fr-FR" sz="700" b="0" i="0" u="none" strike="noStrike" kern="1200" cap="none" spc="0" normalizeH="0" baseline="0" noProof="1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208B8DA-0F9A-1E89-8462-12ECA69F5C0C}"/>
              </a:ext>
            </a:extLst>
          </p:cNvPr>
          <p:cNvSpPr/>
          <p:nvPr userDrawn="1"/>
        </p:nvSpPr>
        <p:spPr>
          <a:xfrm>
            <a:off x="0" y="349200"/>
            <a:ext cx="846000" cy="3355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fr-FR" noProof="1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0EC6EB6-943F-D5BE-1BE1-170A795A21C4}"/>
              </a:ext>
            </a:extLst>
          </p:cNvPr>
          <p:cNvSpPr/>
          <p:nvPr userDrawn="1"/>
        </p:nvSpPr>
        <p:spPr>
          <a:xfrm>
            <a:off x="3526200" y="4634583"/>
            <a:ext cx="20916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F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E3F8210-B113-3AD5-8EBD-600CF433034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8496" y="1337218"/>
            <a:ext cx="9152495" cy="2911966"/>
          </a:xfrm>
          <a:custGeom>
            <a:avLst/>
            <a:gdLst>
              <a:gd name="connsiteX0" fmla="*/ 0 w 9152495"/>
              <a:gd name="connsiteY0" fmla="*/ 0 h 2911966"/>
              <a:gd name="connsiteX1" fmla="*/ 9152495 w 9152495"/>
              <a:gd name="connsiteY1" fmla="*/ 0 h 2911966"/>
              <a:gd name="connsiteX2" fmla="*/ 9152495 w 9152495"/>
              <a:gd name="connsiteY2" fmla="*/ 2911966 h 2911966"/>
              <a:gd name="connsiteX3" fmla="*/ 8020558 w 9152495"/>
              <a:gd name="connsiteY3" fmla="*/ 2911966 h 2911966"/>
              <a:gd name="connsiteX4" fmla="*/ 8020558 w 9152495"/>
              <a:gd name="connsiteY4" fmla="*/ 1408261 h 2911966"/>
              <a:gd name="connsiteX5" fmla="*/ 1140434 w 9152495"/>
              <a:gd name="connsiteY5" fmla="*/ 1408261 h 2911966"/>
              <a:gd name="connsiteX6" fmla="*/ 1140434 w 9152495"/>
              <a:gd name="connsiteY6" fmla="*/ 2911966 h 2911966"/>
              <a:gd name="connsiteX7" fmla="*/ 0 w 9152495"/>
              <a:gd name="connsiteY7" fmla="*/ 2911966 h 2911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52495" h="2911966">
                <a:moveTo>
                  <a:pt x="0" y="0"/>
                </a:moveTo>
                <a:lnTo>
                  <a:pt x="9152495" y="0"/>
                </a:lnTo>
                <a:lnTo>
                  <a:pt x="9152495" y="2911966"/>
                </a:lnTo>
                <a:lnTo>
                  <a:pt x="8020558" y="2911966"/>
                </a:lnTo>
                <a:lnTo>
                  <a:pt x="8020558" y="1408261"/>
                </a:lnTo>
                <a:lnTo>
                  <a:pt x="1140434" y="1408261"/>
                </a:lnTo>
                <a:lnTo>
                  <a:pt x="1140434" y="2911966"/>
                </a:lnTo>
                <a:lnTo>
                  <a:pt x="0" y="2911966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fr-FR" noProof="1"/>
              <a:t>Insérer image</a:t>
            </a:r>
          </a:p>
          <a:p>
            <a:endParaRPr lang="fr-FR" noProof="1"/>
          </a:p>
          <a:p>
            <a:endParaRPr lang="fr-FR" noProof="1"/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395D4662-124A-789A-D4D4-2E656D75D5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050253" y="4811449"/>
            <a:ext cx="1536745" cy="12311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defRPr lang="en-US" sz="800" smtClean="0"/>
            </a:lvl1pPr>
          </a:lstStyle>
          <a:p>
            <a:pPr algn="r"/>
            <a:fld id="{A6F3493E-5F73-B34B-AC2A-08E5578321B7}" type="datetime2">
              <a:rPr lang="fr-FR" smtClean="0"/>
              <a:t>mardi 4 novembre 2025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541129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7FD57099-1F54-1745-91E2-3B58B90B7B2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545178" y="0"/>
            <a:ext cx="2598822" cy="5144400"/>
          </a:xfrm>
          <a:custGeom>
            <a:avLst/>
            <a:gdLst>
              <a:gd name="connsiteX0" fmla="*/ 0 w 2598822"/>
              <a:gd name="connsiteY0" fmla="*/ 0 h 5144400"/>
              <a:gd name="connsiteX1" fmla="*/ 2598822 w 2598822"/>
              <a:gd name="connsiteY1" fmla="*/ 0 h 5144400"/>
              <a:gd name="connsiteX2" fmla="*/ 2598822 w 2598822"/>
              <a:gd name="connsiteY2" fmla="*/ 4772896 h 5144400"/>
              <a:gd name="connsiteX3" fmla="*/ 2517981 w 2598822"/>
              <a:gd name="connsiteY3" fmla="*/ 4729833 h 5144400"/>
              <a:gd name="connsiteX4" fmla="*/ 2100272 w 2598822"/>
              <a:gd name="connsiteY4" fmla="*/ 4729833 h 5144400"/>
              <a:gd name="connsiteX5" fmla="*/ 2100272 w 2598822"/>
              <a:gd name="connsiteY5" fmla="*/ 4936210 h 5144400"/>
              <a:gd name="connsiteX6" fmla="*/ 2243081 w 2598822"/>
              <a:gd name="connsiteY6" fmla="*/ 5015583 h 5144400"/>
              <a:gd name="connsiteX7" fmla="*/ 2598822 w 2598822"/>
              <a:gd name="connsiteY7" fmla="*/ 5015583 h 5144400"/>
              <a:gd name="connsiteX8" fmla="*/ 2598822 w 2598822"/>
              <a:gd name="connsiteY8" fmla="*/ 5144400 h 5144400"/>
              <a:gd name="connsiteX9" fmla="*/ 0 w 2598822"/>
              <a:gd name="connsiteY9" fmla="*/ 5144400 h 514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598822" h="5144400">
                <a:moveTo>
                  <a:pt x="0" y="0"/>
                </a:moveTo>
                <a:lnTo>
                  <a:pt x="2598822" y="0"/>
                </a:lnTo>
                <a:lnTo>
                  <a:pt x="2598822" y="4772896"/>
                </a:lnTo>
                <a:lnTo>
                  <a:pt x="2517981" y="4729833"/>
                </a:lnTo>
                <a:lnTo>
                  <a:pt x="2100272" y="4729833"/>
                </a:lnTo>
                <a:lnTo>
                  <a:pt x="2100272" y="4936210"/>
                </a:lnTo>
                <a:lnTo>
                  <a:pt x="2243081" y="5015583"/>
                </a:lnTo>
                <a:lnTo>
                  <a:pt x="2598822" y="5015583"/>
                </a:lnTo>
                <a:lnTo>
                  <a:pt x="2598822" y="5144400"/>
                </a:lnTo>
                <a:lnTo>
                  <a:pt x="0" y="514440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fr-FR" noProof="1"/>
              <a:t>Insérer image </a:t>
            </a:r>
          </a:p>
        </p:txBody>
      </p:sp>
      <p:sp>
        <p:nvSpPr>
          <p:cNvPr id="11" name="Title 17">
            <a:extLst>
              <a:ext uri="{FF2B5EF4-FFF2-40B4-BE49-F238E27FC236}">
                <a16:creationId xmlns:a16="http://schemas.microsoft.com/office/drawing/2014/main" id="{937D24D7-1CFC-8A93-0501-FB236A7FF9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57599" y="349200"/>
            <a:ext cx="5158094" cy="73866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defRPr sz="2400" cap="all" baseline="0"/>
            </a:lvl1pPr>
          </a:lstStyle>
          <a:p>
            <a:r>
              <a:rPr lang="fr-FR" noProof="1"/>
              <a:t>CECI EST LE TITRE DE LA DIAPOSITIVE SUR 2 LIGNES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844D69FC-E7B5-42F7-4FEB-A39784DD23D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8645449" y="4729833"/>
            <a:ext cx="498551" cy="286342"/>
          </a:xfrm>
          <a:prstGeom prst="rect">
            <a:avLst/>
          </a:prstGeom>
        </p:spPr>
      </p:pic>
      <p:sp>
        <p:nvSpPr>
          <p:cNvPr id="14" name="Slide Number Placeholder 1">
            <a:extLst>
              <a:ext uri="{FF2B5EF4-FFF2-40B4-BE49-F238E27FC236}">
                <a16:creationId xmlns:a16="http://schemas.microsoft.com/office/drawing/2014/main" id="{5228194E-F138-F352-A20D-77D48347E8EB}"/>
              </a:ext>
            </a:extLst>
          </p:cNvPr>
          <p:cNvSpPr txBox="1">
            <a:spLocks/>
          </p:cNvSpPr>
          <p:nvPr userDrawn="1"/>
        </p:nvSpPr>
        <p:spPr>
          <a:xfrm>
            <a:off x="8816975" y="4819143"/>
            <a:ext cx="187325" cy="10772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E731E4-944A-4221-B6D8-5A6D2D5B10C3}" type="slidenum">
              <a:rPr kumimoji="0" lang="fr-FR" sz="700" b="0" i="0" u="none" strike="noStrike" kern="1200" cap="none" spc="0" normalizeH="0" baseline="0" noProof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fr-FR" sz="700" b="0" i="0" u="none" strike="noStrike" kern="1200" cap="none" spc="0" normalizeH="0" baseline="0" noProof="1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12452815-C5F0-CE3B-1F6F-2A83585CD12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57600" y="1120926"/>
            <a:ext cx="5158092" cy="16927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100">
                <a:latin typeface="+mj-lt"/>
              </a:defRPr>
            </a:lvl1pPr>
          </a:lstStyle>
          <a:p>
            <a:pPr lvl="0"/>
            <a:r>
              <a:rPr lang="fr-FR" noProof="1"/>
              <a:t>Ceci est le sous-titre de la diapositive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06A6F48-D902-0E3A-FD3A-AAA5B59FB781}"/>
              </a:ext>
            </a:extLst>
          </p:cNvPr>
          <p:cNvSpPr/>
          <p:nvPr userDrawn="1"/>
        </p:nvSpPr>
        <p:spPr>
          <a:xfrm>
            <a:off x="0" y="349200"/>
            <a:ext cx="846000" cy="3355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fr-FR" noProof="1"/>
          </a:p>
        </p:txBody>
      </p:sp>
      <p:sp>
        <p:nvSpPr>
          <p:cNvPr id="35" name="Text Placeholder 36">
            <a:extLst>
              <a:ext uri="{FF2B5EF4-FFF2-40B4-BE49-F238E27FC236}">
                <a16:creationId xmlns:a16="http://schemas.microsoft.com/office/drawing/2014/main" id="{19D567F2-949E-A960-8872-4FFE852E738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57600" y="1563479"/>
            <a:ext cx="515809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1200" b="0" cap="all" baseline="0">
                <a:solidFill>
                  <a:schemeClr val="tx1"/>
                </a:solidFill>
                <a:latin typeface="+mj-lt"/>
              </a:defRPr>
            </a:lvl1pPr>
            <a:lvl2pPr marL="345600" indent="-1714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100">
                <a:solidFill>
                  <a:schemeClr val="tx1"/>
                </a:solidFill>
              </a:defRPr>
            </a:lvl2pPr>
            <a:lvl3pPr marL="518400" indent="-1714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 sz="1050">
                <a:solidFill>
                  <a:schemeClr val="tx1"/>
                </a:solidFill>
              </a:defRPr>
            </a:lvl3pPr>
          </a:lstStyle>
          <a:p>
            <a:pPr lvl="0"/>
            <a:r>
              <a:rPr lang="fr-FR" noProof="1"/>
              <a:t>Insérer texte</a:t>
            </a:r>
          </a:p>
        </p:txBody>
      </p:sp>
      <p:sp>
        <p:nvSpPr>
          <p:cNvPr id="36" name="Text Placeholder 36">
            <a:extLst>
              <a:ext uri="{FF2B5EF4-FFF2-40B4-BE49-F238E27FC236}">
                <a16:creationId xmlns:a16="http://schemas.microsoft.com/office/drawing/2014/main" id="{60591408-37F5-72DE-D944-FDA43734848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57599" y="1833512"/>
            <a:ext cx="5158091" cy="264687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171450" indent="-1714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</a:defRPr>
            </a:lvl1pPr>
            <a:lvl2pPr marL="345600" indent="-1714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100">
                <a:solidFill>
                  <a:schemeClr val="tx1"/>
                </a:solidFill>
              </a:defRPr>
            </a:lvl2pPr>
            <a:lvl3pPr marL="518400" indent="-1714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50">
                <a:solidFill>
                  <a:schemeClr val="tx1"/>
                </a:solidFill>
              </a:defRPr>
            </a:lvl3pPr>
          </a:lstStyle>
          <a:p>
            <a:pPr lvl="0"/>
            <a:r>
              <a:rPr lang="fr-FR" noProof="1"/>
              <a:t>Premier niveau de texte</a:t>
            </a:r>
          </a:p>
          <a:p>
            <a:pPr lvl="1"/>
            <a:r>
              <a:rPr lang="fr-FR" noProof="1"/>
              <a:t>Deuxième niveau de texte</a:t>
            </a:r>
          </a:p>
          <a:p>
            <a:pPr lvl="2"/>
            <a:r>
              <a:rPr lang="fr-FR" noProof="1"/>
              <a:t>Troisième niveau de texte</a:t>
            </a:r>
          </a:p>
        </p:txBody>
      </p:sp>
      <p:sp>
        <p:nvSpPr>
          <p:cNvPr id="37" name="Text Placeholder 51">
            <a:extLst>
              <a:ext uri="{FF2B5EF4-FFF2-40B4-BE49-F238E27FC236}">
                <a16:creationId xmlns:a16="http://schemas.microsoft.com/office/drawing/2014/main" id="{E75EA614-FE7E-CE61-D177-0DA0992EA85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04681" y="408705"/>
            <a:ext cx="605956" cy="285750"/>
          </a:xfrm>
          <a:custGeom>
            <a:avLst/>
            <a:gdLst>
              <a:gd name="connsiteX0" fmla="*/ 0 w 605956"/>
              <a:gd name="connsiteY0" fmla="*/ 0 h 285750"/>
              <a:gd name="connsiteX1" fmla="*/ 605956 w 605956"/>
              <a:gd name="connsiteY1" fmla="*/ 0 h 285750"/>
              <a:gd name="connsiteX2" fmla="*/ 605956 w 605956"/>
              <a:gd name="connsiteY2" fmla="*/ 285750 h 285750"/>
              <a:gd name="connsiteX3" fmla="*/ 0 w 605956"/>
              <a:gd name="connsiteY3" fmla="*/ 285750 h 285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5956" h="285750">
                <a:moveTo>
                  <a:pt x="0" y="0"/>
                </a:moveTo>
                <a:lnTo>
                  <a:pt x="605956" y="0"/>
                </a:lnTo>
                <a:lnTo>
                  <a:pt x="605956" y="285750"/>
                </a:lnTo>
                <a:lnTo>
                  <a:pt x="0" y="285750"/>
                </a:lnTo>
                <a:close/>
              </a:path>
            </a:pathLst>
          </a:cu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a:blipFill>
        </p:spPr>
        <p:txBody>
          <a:bodyPr wrap="square"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900" b="0" cap="none" baseline="0">
                <a:solidFill>
                  <a:schemeClr val="bg1"/>
                </a:solidFill>
                <a:latin typeface="+mn-lt"/>
              </a:defRPr>
            </a:lvl1pPr>
            <a:lvl2pPr marL="345600" indent="-1714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100">
                <a:solidFill>
                  <a:schemeClr val="tx1"/>
                </a:solidFill>
              </a:defRPr>
            </a:lvl2pPr>
            <a:lvl3pPr marL="518400" indent="-1714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 sz="1050">
                <a:solidFill>
                  <a:schemeClr val="tx1"/>
                </a:solidFill>
              </a:defRPr>
            </a:lvl3pPr>
          </a:lstStyle>
          <a:p>
            <a:pPr lvl="0"/>
            <a:r>
              <a:rPr lang="fr-FR" noProof="1"/>
              <a:t> </a:t>
            </a:r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801A0F83-762E-C5B6-E475-2FFE851390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050253" y="4811449"/>
            <a:ext cx="1536745" cy="12311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defRPr lang="en-US" sz="800" smtClean="0"/>
            </a:lvl1pPr>
          </a:lstStyle>
          <a:p>
            <a:pPr algn="r"/>
            <a:fld id="{94ADCA38-CB24-C14E-9C2E-07687922626E}" type="datetime2">
              <a:rPr lang="fr-FR" smtClean="0"/>
              <a:t>mardi 4 novembre 2025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59660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7">
            <a:extLst>
              <a:ext uri="{FF2B5EF4-FFF2-40B4-BE49-F238E27FC236}">
                <a16:creationId xmlns:a16="http://schemas.microsoft.com/office/drawing/2014/main" id="{4382E88A-02F4-CEB2-719D-78A2E70E94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57599" y="349200"/>
            <a:ext cx="7192381" cy="73866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defRPr sz="2400" cap="all" baseline="0"/>
            </a:lvl1pPr>
          </a:lstStyle>
          <a:p>
            <a:r>
              <a:rPr lang="fr-FR" noProof="1"/>
              <a:t>CECI EST LE TITRE DE LA DIAPOSITIVE SUR 2 LIGNES</a:t>
            </a:r>
          </a:p>
        </p:txBody>
      </p:sp>
      <p:pic>
        <p:nvPicPr>
          <p:cNvPr id="3" name="Graphic 76">
            <a:extLst>
              <a:ext uri="{FF2B5EF4-FFF2-40B4-BE49-F238E27FC236}">
                <a16:creationId xmlns:a16="http://schemas.microsoft.com/office/drawing/2014/main" id="{FAD2EC55-0E55-931C-3821-C3C7853B9EF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04681" y="408705"/>
            <a:ext cx="605956" cy="28575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023C64E-D363-351A-DAA1-99E93218212E}"/>
              </a:ext>
            </a:extLst>
          </p:cNvPr>
          <p:cNvSpPr/>
          <p:nvPr userDrawn="1"/>
        </p:nvSpPr>
        <p:spPr>
          <a:xfrm>
            <a:off x="957599" y="1691104"/>
            <a:ext cx="8186401" cy="288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fr-FR" sz="1000" noProof="1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05FC6A45-AB3B-F04F-197B-087B5A976A8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8645449" y="4729833"/>
            <a:ext cx="498551" cy="286342"/>
          </a:xfrm>
          <a:prstGeom prst="rect">
            <a:avLst/>
          </a:prstGeom>
        </p:spPr>
      </p:pic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A405B1F7-C76E-81A5-7349-025EE03AF2A4}"/>
              </a:ext>
            </a:extLst>
          </p:cNvPr>
          <p:cNvSpPr txBox="1">
            <a:spLocks/>
          </p:cNvSpPr>
          <p:nvPr userDrawn="1"/>
        </p:nvSpPr>
        <p:spPr>
          <a:xfrm>
            <a:off x="8816975" y="4819143"/>
            <a:ext cx="187325" cy="10772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E731E4-944A-4221-B6D8-5A6D2D5B10C3}" type="slidenum">
              <a:rPr kumimoji="0" lang="fr-FR" sz="700" b="0" i="0" u="none" strike="noStrike" kern="1200" cap="none" spc="0" normalizeH="0" baseline="0" noProof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fr-FR" sz="700" b="0" i="0" u="none" strike="noStrike" kern="1200" cap="none" spc="0" normalizeH="0" baseline="0" noProof="1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5" name="Text Placeholder 36">
            <a:extLst>
              <a:ext uri="{FF2B5EF4-FFF2-40B4-BE49-F238E27FC236}">
                <a16:creationId xmlns:a16="http://schemas.microsoft.com/office/drawing/2014/main" id="{DB97CD41-C049-D556-0F3D-E0AB9E47F31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19929" y="2044523"/>
            <a:ext cx="5544664" cy="21731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171450" indent="-1714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</a:defRPr>
            </a:lvl1pPr>
            <a:lvl2pPr marL="345600" indent="-1714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100">
                <a:solidFill>
                  <a:schemeClr val="tx1"/>
                </a:solidFill>
              </a:defRPr>
            </a:lvl2pPr>
            <a:lvl3pPr marL="518400" indent="-1714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50">
                <a:solidFill>
                  <a:schemeClr val="tx1"/>
                </a:solidFill>
              </a:defRPr>
            </a:lvl3pPr>
          </a:lstStyle>
          <a:p>
            <a:pPr lvl="0"/>
            <a:r>
              <a:rPr lang="fr-FR" noProof="1"/>
              <a:t>Premier niveau de texte</a:t>
            </a:r>
          </a:p>
          <a:p>
            <a:pPr lvl="1"/>
            <a:r>
              <a:rPr lang="fr-FR" noProof="1"/>
              <a:t>Deuxième niveau de texte</a:t>
            </a:r>
          </a:p>
          <a:p>
            <a:pPr lvl="2"/>
            <a:r>
              <a:rPr lang="fr-FR" noProof="1"/>
              <a:t>Troisième niveau de texte</a:t>
            </a:r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46EE8706-CDA8-1480-5E01-FB295ECF17D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026921" y="1691104"/>
            <a:ext cx="2117079" cy="2880000"/>
          </a:xfrm>
          <a:prstGeom prst="rect">
            <a:avLst/>
          </a:prstGeom>
          <a:solidFill>
            <a:schemeClr val="tx2"/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fr-FR" noProof="1"/>
              <a:t>Insérer image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A6E61234-0524-9F3C-C382-5F4159D8F41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57600" y="1120926"/>
            <a:ext cx="7192800" cy="16927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100">
                <a:latin typeface="+mj-lt"/>
              </a:defRPr>
            </a:lvl1pPr>
          </a:lstStyle>
          <a:p>
            <a:pPr lvl="0"/>
            <a:r>
              <a:rPr lang="fr-FR" noProof="1"/>
              <a:t>Ceci est le sous-titre de la diapositive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2822910-CEC3-F77D-35F7-448669E91BB7}"/>
              </a:ext>
            </a:extLst>
          </p:cNvPr>
          <p:cNvSpPr/>
          <p:nvPr userDrawn="1"/>
        </p:nvSpPr>
        <p:spPr>
          <a:xfrm>
            <a:off x="0" y="349200"/>
            <a:ext cx="846000" cy="3355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fr-FR" noProof="1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BE1D0CF7-0487-AA41-3795-0819363B59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050253" y="4811449"/>
            <a:ext cx="1536745" cy="12311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defRPr lang="en-US" sz="800" smtClean="0"/>
            </a:lvl1pPr>
          </a:lstStyle>
          <a:p>
            <a:pPr algn="r"/>
            <a:fld id="{9D07B704-7715-464D-82DE-FFE27DAF9D7A}" type="datetime2">
              <a:rPr lang="fr-FR" smtClean="0"/>
              <a:t>mardi 4 novembre 2025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536599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 Placeholder 36">
            <a:extLst>
              <a:ext uri="{FF2B5EF4-FFF2-40B4-BE49-F238E27FC236}">
                <a16:creationId xmlns:a16="http://schemas.microsoft.com/office/drawing/2014/main" id="{178D9A68-5264-192A-7DC0-1884F24F4E8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57600" y="1563479"/>
            <a:ext cx="719238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1200" b="0" cap="all" baseline="0">
                <a:solidFill>
                  <a:schemeClr val="tx1"/>
                </a:solidFill>
                <a:latin typeface="+mj-lt"/>
              </a:defRPr>
            </a:lvl1pPr>
            <a:lvl2pPr marL="345600" indent="-1714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100">
                <a:solidFill>
                  <a:schemeClr val="tx1"/>
                </a:solidFill>
              </a:defRPr>
            </a:lvl2pPr>
            <a:lvl3pPr marL="518400" indent="-1714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 sz="1050">
                <a:solidFill>
                  <a:schemeClr val="tx1"/>
                </a:solidFill>
              </a:defRPr>
            </a:lvl3pPr>
          </a:lstStyle>
          <a:p>
            <a:pPr lvl="0"/>
            <a:r>
              <a:rPr lang="fr-FR" noProof="1"/>
              <a:t>Insérer texte</a:t>
            </a:r>
          </a:p>
        </p:txBody>
      </p:sp>
      <p:sp>
        <p:nvSpPr>
          <p:cNvPr id="2" name="Title 17">
            <a:extLst>
              <a:ext uri="{FF2B5EF4-FFF2-40B4-BE49-F238E27FC236}">
                <a16:creationId xmlns:a16="http://schemas.microsoft.com/office/drawing/2014/main" id="{4382E88A-02F4-CEB2-719D-78A2E70E94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57599" y="349200"/>
            <a:ext cx="7192381" cy="73866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defRPr sz="2400" cap="all" baseline="0"/>
            </a:lvl1pPr>
          </a:lstStyle>
          <a:p>
            <a:r>
              <a:rPr lang="fr-FR" noProof="1"/>
              <a:t>CECI EST LE TITRE DE LA DIAPOSITIVE SUR 2 LIGNES</a:t>
            </a:r>
          </a:p>
        </p:txBody>
      </p:sp>
      <p:pic>
        <p:nvPicPr>
          <p:cNvPr id="3" name="Graphic 76">
            <a:extLst>
              <a:ext uri="{FF2B5EF4-FFF2-40B4-BE49-F238E27FC236}">
                <a16:creationId xmlns:a16="http://schemas.microsoft.com/office/drawing/2014/main" id="{FAD2EC55-0E55-931C-3821-C3C7853B9EF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04681" y="408705"/>
            <a:ext cx="605956" cy="285750"/>
          </a:xfrm>
          <a:prstGeom prst="rect">
            <a:avLst/>
          </a:prstGeom>
        </p:spPr>
      </p:pic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A6E61234-0524-9F3C-C382-5F4159D8F41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57600" y="1120926"/>
            <a:ext cx="7192800" cy="16927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100">
                <a:latin typeface="+mj-lt"/>
              </a:defRPr>
            </a:lvl1pPr>
          </a:lstStyle>
          <a:p>
            <a:pPr lvl="0"/>
            <a:r>
              <a:rPr lang="fr-FR" noProof="1"/>
              <a:t>Ceci est le sous-titre de la diapositive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2822910-CEC3-F77D-35F7-448669E91BB7}"/>
              </a:ext>
            </a:extLst>
          </p:cNvPr>
          <p:cNvSpPr/>
          <p:nvPr userDrawn="1"/>
        </p:nvSpPr>
        <p:spPr>
          <a:xfrm>
            <a:off x="0" y="349200"/>
            <a:ext cx="846000" cy="3355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fr-FR" noProof="1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D86E761-064C-503F-2626-4862F8AD9253}"/>
              </a:ext>
            </a:extLst>
          </p:cNvPr>
          <p:cNvSpPr/>
          <p:nvPr userDrawn="1"/>
        </p:nvSpPr>
        <p:spPr>
          <a:xfrm>
            <a:off x="0" y="3375659"/>
            <a:ext cx="9144000" cy="176784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72800" indent="-171450" algn="ctr">
              <a:buFont typeface="Wingdings" panose="05000000000000000000" pitchFamily="2" charset="2"/>
              <a:buChar char="§"/>
            </a:pPr>
            <a:endParaRPr lang="fr-FR" sz="1200" noProof="1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840A2DB-3B11-3044-9628-6777C0FEFA6A}"/>
              </a:ext>
            </a:extLst>
          </p:cNvPr>
          <p:cNvSpPr/>
          <p:nvPr userDrawn="1"/>
        </p:nvSpPr>
        <p:spPr>
          <a:xfrm>
            <a:off x="1146971" y="3344956"/>
            <a:ext cx="540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fr-FR" noProof="1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05573CA-F26A-1C09-770A-4C489DE69C17}"/>
              </a:ext>
            </a:extLst>
          </p:cNvPr>
          <p:cNvSpPr/>
          <p:nvPr userDrawn="1"/>
        </p:nvSpPr>
        <p:spPr>
          <a:xfrm>
            <a:off x="3250324" y="3344956"/>
            <a:ext cx="540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fr-FR" noProof="1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7180AA5-AC35-6279-9260-2DDD3732446B}"/>
              </a:ext>
            </a:extLst>
          </p:cNvPr>
          <p:cNvSpPr/>
          <p:nvPr userDrawn="1"/>
        </p:nvSpPr>
        <p:spPr>
          <a:xfrm>
            <a:off x="5353677" y="3344956"/>
            <a:ext cx="540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fr-FR" noProof="1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72FF48D-D292-8612-36B5-9E4466C32020}"/>
              </a:ext>
            </a:extLst>
          </p:cNvPr>
          <p:cNvSpPr/>
          <p:nvPr userDrawn="1"/>
        </p:nvSpPr>
        <p:spPr>
          <a:xfrm>
            <a:off x="7457030" y="3344956"/>
            <a:ext cx="540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fr-FR" noProof="1"/>
          </a:p>
        </p:txBody>
      </p:sp>
      <p:pic>
        <p:nvPicPr>
          <p:cNvPr id="34" name="Graphic 33">
            <a:extLst>
              <a:ext uri="{FF2B5EF4-FFF2-40B4-BE49-F238E27FC236}">
                <a16:creationId xmlns:a16="http://schemas.microsoft.com/office/drawing/2014/main" id="{18947799-4A31-1A0C-51EF-DE7EC782CD5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8645449" y="4729833"/>
            <a:ext cx="498551" cy="286342"/>
          </a:xfrm>
          <a:prstGeom prst="rect">
            <a:avLst/>
          </a:prstGeom>
        </p:spPr>
      </p:pic>
      <p:sp>
        <p:nvSpPr>
          <p:cNvPr id="35" name="Slide Number Placeholder 1">
            <a:extLst>
              <a:ext uri="{FF2B5EF4-FFF2-40B4-BE49-F238E27FC236}">
                <a16:creationId xmlns:a16="http://schemas.microsoft.com/office/drawing/2014/main" id="{9458DE21-A875-8AF3-E21C-B1B11C4CBB9F}"/>
              </a:ext>
            </a:extLst>
          </p:cNvPr>
          <p:cNvSpPr txBox="1">
            <a:spLocks/>
          </p:cNvSpPr>
          <p:nvPr userDrawn="1"/>
        </p:nvSpPr>
        <p:spPr>
          <a:xfrm>
            <a:off x="8816975" y="4819143"/>
            <a:ext cx="187325" cy="10772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E731E4-944A-4221-B6D8-5A6D2D5B10C3}" type="slidenum">
              <a:rPr kumimoji="0" lang="fr-FR" sz="700" b="0" i="0" u="none" strike="noStrike" kern="1200" cap="none" spc="0" normalizeH="0" baseline="0" noProof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fr-FR" sz="700" b="0" i="0" u="none" strike="noStrike" kern="1200" cap="none" spc="0" normalizeH="0" baseline="0" noProof="1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7D6F73FE-1C8D-3E30-8D9C-2F55EB30366C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957600" y="1833511"/>
            <a:ext cx="7192380" cy="13068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1714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</a:defRPr>
            </a:lvl1pPr>
            <a:lvl2pPr marL="34560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100">
                <a:solidFill>
                  <a:schemeClr val="tx1"/>
                </a:solidFill>
              </a:defRPr>
            </a:lvl2pPr>
            <a:lvl3pPr marL="51840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50">
                <a:solidFill>
                  <a:schemeClr val="tx1"/>
                </a:solidFill>
              </a:defRPr>
            </a:lvl3pPr>
          </a:lstStyle>
          <a:p>
            <a:pPr lvl="0"/>
            <a:r>
              <a:rPr lang="fr-FR" noProof="1"/>
              <a:t>Premier niveau de texte</a:t>
            </a:r>
          </a:p>
          <a:p>
            <a:pPr lvl="1"/>
            <a:r>
              <a:rPr lang="fr-FR" noProof="1"/>
              <a:t>Deuxième niveau de texte</a:t>
            </a:r>
          </a:p>
          <a:p>
            <a:pPr lvl="2"/>
            <a:r>
              <a:rPr lang="fr-FR" noProof="1"/>
              <a:t>Troisième niveau de texte</a:t>
            </a:r>
          </a:p>
        </p:txBody>
      </p:sp>
      <p:sp>
        <p:nvSpPr>
          <p:cNvPr id="47" name="Picture Placeholder 8">
            <a:extLst>
              <a:ext uri="{FF2B5EF4-FFF2-40B4-BE49-F238E27FC236}">
                <a16:creationId xmlns:a16="http://schemas.microsoft.com/office/drawing/2014/main" id="{AEB1C81C-E09E-2FE3-936A-C4BB05B2B1D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90508" y="3795413"/>
            <a:ext cx="1652926" cy="805866"/>
          </a:xfrm>
          <a:prstGeom prst="rect">
            <a:avLst/>
          </a:prstGeom>
          <a:solidFill>
            <a:schemeClr val="tx2"/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fr-FR" noProof="1"/>
              <a:t>Insérer image</a:t>
            </a:r>
          </a:p>
        </p:txBody>
      </p:sp>
      <p:sp>
        <p:nvSpPr>
          <p:cNvPr id="48" name="Picture Placeholder 8">
            <a:extLst>
              <a:ext uri="{FF2B5EF4-FFF2-40B4-BE49-F238E27FC236}">
                <a16:creationId xmlns:a16="http://schemas.microsoft.com/office/drawing/2014/main" id="{01172925-2010-FEBF-6C87-EBBF99D2D63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693861" y="3795413"/>
            <a:ext cx="1652926" cy="805866"/>
          </a:xfrm>
          <a:prstGeom prst="rect">
            <a:avLst/>
          </a:prstGeom>
          <a:solidFill>
            <a:schemeClr val="tx2"/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fr-FR" noProof="1"/>
              <a:t>Insérer image</a:t>
            </a:r>
          </a:p>
        </p:txBody>
      </p:sp>
      <p:sp>
        <p:nvSpPr>
          <p:cNvPr id="49" name="Picture Placeholder 8">
            <a:extLst>
              <a:ext uri="{FF2B5EF4-FFF2-40B4-BE49-F238E27FC236}">
                <a16:creationId xmlns:a16="http://schemas.microsoft.com/office/drawing/2014/main" id="{4889C2D0-1D3D-980B-F4A3-BC99E71D3C1E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797214" y="3795413"/>
            <a:ext cx="1652926" cy="805866"/>
          </a:xfrm>
          <a:prstGeom prst="rect">
            <a:avLst/>
          </a:prstGeom>
          <a:solidFill>
            <a:schemeClr val="tx2"/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fr-FR" noProof="1"/>
              <a:t>Insérer image</a:t>
            </a:r>
          </a:p>
        </p:txBody>
      </p:sp>
      <p:sp>
        <p:nvSpPr>
          <p:cNvPr id="50" name="Picture Placeholder 8">
            <a:extLst>
              <a:ext uri="{FF2B5EF4-FFF2-40B4-BE49-F238E27FC236}">
                <a16:creationId xmlns:a16="http://schemas.microsoft.com/office/drawing/2014/main" id="{FDC88009-3AF5-C5C9-41D8-319C26DDE37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900567" y="3795413"/>
            <a:ext cx="1652926" cy="805866"/>
          </a:xfrm>
          <a:prstGeom prst="rect">
            <a:avLst/>
          </a:prstGeom>
          <a:solidFill>
            <a:schemeClr val="tx2"/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fr-FR" noProof="1"/>
              <a:t>Insérer image</a:t>
            </a:r>
          </a:p>
        </p:txBody>
      </p:sp>
      <p:sp>
        <p:nvSpPr>
          <p:cNvPr id="52" name="Text Placeholder 36">
            <a:extLst>
              <a:ext uri="{FF2B5EF4-FFF2-40B4-BE49-F238E27FC236}">
                <a16:creationId xmlns:a16="http://schemas.microsoft.com/office/drawing/2014/main" id="{05BCC00F-1FF4-0B88-019D-87DB2BA5F34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90508" y="3528581"/>
            <a:ext cx="1652400" cy="15388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1000" b="0" cap="all" baseline="0">
                <a:solidFill>
                  <a:schemeClr val="tx1"/>
                </a:solidFill>
                <a:latin typeface="+mj-lt"/>
              </a:defRPr>
            </a:lvl1pPr>
            <a:lvl2pPr marL="345600" indent="-1714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100">
                <a:solidFill>
                  <a:schemeClr val="tx1"/>
                </a:solidFill>
              </a:defRPr>
            </a:lvl2pPr>
            <a:lvl3pPr marL="518400" indent="-1714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 sz="1050">
                <a:solidFill>
                  <a:schemeClr val="tx1"/>
                </a:solidFill>
              </a:defRPr>
            </a:lvl3pPr>
          </a:lstStyle>
          <a:p>
            <a:pPr lvl="0"/>
            <a:r>
              <a:rPr lang="fr-FR" noProof="1"/>
              <a:t>Insérer texte</a:t>
            </a:r>
          </a:p>
        </p:txBody>
      </p:sp>
      <p:sp>
        <p:nvSpPr>
          <p:cNvPr id="53" name="Text Placeholder 36">
            <a:extLst>
              <a:ext uri="{FF2B5EF4-FFF2-40B4-BE49-F238E27FC236}">
                <a16:creationId xmlns:a16="http://schemas.microsoft.com/office/drawing/2014/main" id="{7CE3D1DA-2BFC-7E70-3965-D30853A1105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694036" y="3528581"/>
            <a:ext cx="1652400" cy="15388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1000" b="0" cap="all" baseline="0">
                <a:solidFill>
                  <a:schemeClr val="tx1"/>
                </a:solidFill>
                <a:latin typeface="+mj-lt"/>
              </a:defRPr>
            </a:lvl1pPr>
            <a:lvl2pPr marL="345600" indent="-1714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100">
                <a:solidFill>
                  <a:schemeClr val="tx1"/>
                </a:solidFill>
              </a:defRPr>
            </a:lvl2pPr>
            <a:lvl3pPr marL="518400" indent="-1714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 sz="1050">
                <a:solidFill>
                  <a:schemeClr val="tx1"/>
                </a:solidFill>
              </a:defRPr>
            </a:lvl3pPr>
          </a:lstStyle>
          <a:p>
            <a:pPr lvl="0"/>
            <a:r>
              <a:rPr lang="fr-FR" noProof="1"/>
              <a:t>Insérer texte</a:t>
            </a:r>
          </a:p>
        </p:txBody>
      </p:sp>
      <p:sp>
        <p:nvSpPr>
          <p:cNvPr id="54" name="Text Placeholder 36">
            <a:extLst>
              <a:ext uri="{FF2B5EF4-FFF2-40B4-BE49-F238E27FC236}">
                <a16:creationId xmlns:a16="http://schemas.microsoft.com/office/drawing/2014/main" id="{C75AB7E7-6FD3-27BF-43A9-B031B3CB90A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797564" y="3528581"/>
            <a:ext cx="1652400" cy="15388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1000" b="0" cap="all" baseline="0">
                <a:solidFill>
                  <a:schemeClr val="tx1"/>
                </a:solidFill>
                <a:latin typeface="+mj-lt"/>
              </a:defRPr>
            </a:lvl1pPr>
            <a:lvl2pPr marL="345600" indent="-1714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100">
                <a:solidFill>
                  <a:schemeClr val="tx1"/>
                </a:solidFill>
              </a:defRPr>
            </a:lvl2pPr>
            <a:lvl3pPr marL="518400" indent="-1714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 sz="1050">
                <a:solidFill>
                  <a:schemeClr val="tx1"/>
                </a:solidFill>
              </a:defRPr>
            </a:lvl3pPr>
          </a:lstStyle>
          <a:p>
            <a:pPr lvl="0"/>
            <a:r>
              <a:rPr lang="fr-FR" noProof="1"/>
              <a:t>Insérer texte</a:t>
            </a:r>
          </a:p>
        </p:txBody>
      </p:sp>
      <p:sp>
        <p:nvSpPr>
          <p:cNvPr id="55" name="Text Placeholder 36">
            <a:extLst>
              <a:ext uri="{FF2B5EF4-FFF2-40B4-BE49-F238E27FC236}">
                <a16:creationId xmlns:a16="http://schemas.microsoft.com/office/drawing/2014/main" id="{0D73A933-6BE9-9D2C-D7C0-5F2B6FCD073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901093" y="3528581"/>
            <a:ext cx="1652400" cy="15388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1000" b="0" cap="all" baseline="0">
                <a:solidFill>
                  <a:schemeClr val="tx1"/>
                </a:solidFill>
                <a:latin typeface="+mj-lt"/>
              </a:defRPr>
            </a:lvl1pPr>
            <a:lvl2pPr marL="345600" indent="-1714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100">
                <a:solidFill>
                  <a:schemeClr val="tx1"/>
                </a:solidFill>
              </a:defRPr>
            </a:lvl2pPr>
            <a:lvl3pPr marL="518400" indent="-1714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 sz="1050">
                <a:solidFill>
                  <a:schemeClr val="tx1"/>
                </a:solidFill>
              </a:defRPr>
            </a:lvl3pPr>
          </a:lstStyle>
          <a:p>
            <a:pPr lvl="0"/>
            <a:r>
              <a:rPr lang="fr-FR" noProof="1"/>
              <a:t>Insérer texte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AAF84B-D97A-5B29-62BB-1F7E98FAC0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050253" y="4811449"/>
            <a:ext cx="1536745" cy="12311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defRPr lang="en-US" sz="800" smtClean="0"/>
            </a:lvl1pPr>
          </a:lstStyle>
          <a:p>
            <a:pPr algn="r"/>
            <a:fld id="{420D91F9-06CC-F342-8B12-A7F251664D9A}" type="datetime2">
              <a:rPr lang="fr-FR" smtClean="0"/>
              <a:t>mardi 4 novembre 2025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494874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7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005721C-D7B3-3655-9B8E-5D751D38CC3C}"/>
              </a:ext>
            </a:extLst>
          </p:cNvPr>
          <p:cNvSpPr/>
          <p:nvPr userDrawn="1"/>
        </p:nvSpPr>
        <p:spPr>
          <a:xfrm>
            <a:off x="6721882" y="0"/>
            <a:ext cx="2422118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72800" indent="-171450" algn="ctr">
              <a:buFont typeface="Wingdings" panose="05000000000000000000" pitchFamily="2" charset="2"/>
              <a:buChar char="§"/>
            </a:pPr>
            <a:endParaRPr lang="fr-FR" sz="1200" noProof="1"/>
          </a:p>
        </p:txBody>
      </p:sp>
      <p:sp>
        <p:nvSpPr>
          <p:cNvPr id="59" name="Picture Placeholder 8">
            <a:extLst>
              <a:ext uri="{FF2B5EF4-FFF2-40B4-BE49-F238E27FC236}">
                <a16:creationId xmlns:a16="http://schemas.microsoft.com/office/drawing/2014/main" id="{645642FB-2706-C138-D2D5-20EE50805DC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286496" y="239713"/>
            <a:ext cx="1784819" cy="993775"/>
          </a:xfrm>
          <a:prstGeom prst="rect">
            <a:avLst/>
          </a:prstGeom>
          <a:solidFill>
            <a:schemeClr val="tx2"/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fr-FR" noProof="1"/>
              <a:t>Insérer image</a:t>
            </a:r>
          </a:p>
        </p:txBody>
      </p:sp>
      <p:sp>
        <p:nvSpPr>
          <p:cNvPr id="60" name="Picture Placeholder 8">
            <a:extLst>
              <a:ext uri="{FF2B5EF4-FFF2-40B4-BE49-F238E27FC236}">
                <a16:creationId xmlns:a16="http://schemas.microsoft.com/office/drawing/2014/main" id="{FFEC4678-ED2E-05C0-A836-C0508F6A642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286496" y="1397530"/>
            <a:ext cx="1784819" cy="993775"/>
          </a:xfrm>
          <a:prstGeom prst="rect">
            <a:avLst/>
          </a:prstGeom>
          <a:solidFill>
            <a:schemeClr val="tx2"/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fr-FR" noProof="1"/>
              <a:t>Insérer image</a:t>
            </a:r>
          </a:p>
        </p:txBody>
      </p:sp>
      <p:sp>
        <p:nvSpPr>
          <p:cNvPr id="61" name="Picture Placeholder 8">
            <a:extLst>
              <a:ext uri="{FF2B5EF4-FFF2-40B4-BE49-F238E27FC236}">
                <a16:creationId xmlns:a16="http://schemas.microsoft.com/office/drawing/2014/main" id="{362FB851-E595-4B52-DF65-AE16177DDE1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286496" y="2555347"/>
            <a:ext cx="1784819" cy="993775"/>
          </a:xfrm>
          <a:prstGeom prst="rect">
            <a:avLst/>
          </a:prstGeom>
          <a:solidFill>
            <a:schemeClr val="tx2"/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fr-FR" noProof="1"/>
              <a:t>Insérer image</a:t>
            </a:r>
          </a:p>
        </p:txBody>
      </p:sp>
      <p:sp>
        <p:nvSpPr>
          <p:cNvPr id="62" name="Picture Placeholder 8">
            <a:extLst>
              <a:ext uri="{FF2B5EF4-FFF2-40B4-BE49-F238E27FC236}">
                <a16:creationId xmlns:a16="http://schemas.microsoft.com/office/drawing/2014/main" id="{C61A3394-1B8D-DBF1-8A70-FF213C6F6122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286496" y="3713163"/>
            <a:ext cx="1784819" cy="993775"/>
          </a:xfrm>
          <a:prstGeom prst="rect">
            <a:avLst/>
          </a:prstGeom>
          <a:solidFill>
            <a:schemeClr val="tx2"/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fr-FR" noProof="1"/>
              <a:t>Insérer image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3AD7315E-9595-FD82-5839-ACE04691DD6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04681" y="408705"/>
            <a:ext cx="605956" cy="285750"/>
          </a:xfrm>
          <a:prstGeom prst="rect">
            <a:avLst/>
          </a:prstGeom>
        </p:spPr>
      </p:pic>
      <p:pic>
        <p:nvPicPr>
          <p:cNvPr id="38" name="Graphic 37">
            <a:extLst>
              <a:ext uri="{FF2B5EF4-FFF2-40B4-BE49-F238E27FC236}">
                <a16:creationId xmlns:a16="http://schemas.microsoft.com/office/drawing/2014/main" id="{EE2F61FA-D99C-B276-C519-7AE84C12C41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8645449" y="4729833"/>
            <a:ext cx="498551" cy="286342"/>
          </a:xfrm>
          <a:prstGeom prst="rect">
            <a:avLst/>
          </a:prstGeom>
        </p:spPr>
      </p:pic>
      <p:sp>
        <p:nvSpPr>
          <p:cNvPr id="39" name="Slide Number Placeholder 1">
            <a:extLst>
              <a:ext uri="{FF2B5EF4-FFF2-40B4-BE49-F238E27FC236}">
                <a16:creationId xmlns:a16="http://schemas.microsoft.com/office/drawing/2014/main" id="{ACB3E1EB-3D44-BC57-3801-294C57BD0E34}"/>
              </a:ext>
            </a:extLst>
          </p:cNvPr>
          <p:cNvSpPr txBox="1">
            <a:spLocks/>
          </p:cNvSpPr>
          <p:nvPr userDrawn="1"/>
        </p:nvSpPr>
        <p:spPr>
          <a:xfrm>
            <a:off x="8816975" y="4819143"/>
            <a:ext cx="187325" cy="10772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E731E4-944A-4221-B6D8-5A6D2D5B10C3}" type="slidenum">
              <a:rPr kumimoji="0" lang="fr-FR" sz="700" b="0" i="0" u="none" strike="noStrike" kern="1200" cap="none" spc="0" normalizeH="0" baseline="0" noProof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fr-FR" sz="700" b="0" i="0" u="none" strike="noStrike" kern="1200" cap="none" spc="0" normalizeH="0" baseline="0" noProof="1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0" name="Title 17">
            <a:extLst>
              <a:ext uri="{FF2B5EF4-FFF2-40B4-BE49-F238E27FC236}">
                <a16:creationId xmlns:a16="http://schemas.microsoft.com/office/drawing/2014/main" id="{6744B5AA-9F5A-F22A-0371-27FD6D8209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57599" y="349200"/>
            <a:ext cx="4842000" cy="73866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defRPr sz="2400" cap="all" baseline="0"/>
            </a:lvl1pPr>
          </a:lstStyle>
          <a:p>
            <a:r>
              <a:rPr lang="fr-FR" noProof="1"/>
              <a:t>CECI EST LE TITRE DE LA DIAPOSITIVE SUR 2 LIGNES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B843ABEA-91C4-CB6E-CE2D-310E9565E5A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57600" y="1120926"/>
            <a:ext cx="4842000" cy="16927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100">
                <a:latin typeface="+mj-lt"/>
              </a:defRPr>
            </a:lvl1pPr>
          </a:lstStyle>
          <a:p>
            <a:pPr lvl="0"/>
            <a:r>
              <a:rPr lang="fr-FR" noProof="1"/>
              <a:t>Ceci est le sous-titre de la diapositive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5C6D5346-FE57-DF7B-D602-647EF005B61C}"/>
              </a:ext>
            </a:extLst>
          </p:cNvPr>
          <p:cNvSpPr/>
          <p:nvPr userDrawn="1"/>
        </p:nvSpPr>
        <p:spPr>
          <a:xfrm>
            <a:off x="0" y="349200"/>
            <a:ext cx="846000" cy="3355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fr-FR" noProof="1"/>
          </a:p>
        </p:txBody>
      </p:sp>
      <p:sp>
        <p:nvSpPr>
          <p:cNvPr id="44" name="Text Placeholder 36">
            <a:extLst>
              <a:ext uri="{FF2B5EF4-FFF2-40B4-BE49-F238E27FC236}">
                <a16:creationId xmlns:a16="http://schemas.microsoft.com/office/drawing/2014/main" id="{B3F2BC79-2D63-6AA0-8205-72F567ED5D5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57600" y="1563479"/>
            <a:ext cx="484122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1200" b="0" cap="all" baseline="0">
                <a:solidFill>
                  <a:schemeClr val="tx1"/>
                </a:solidFill>
                <a:latin typeface="+mj-lt"/>
              </a:defRPr>
            </a:lvl1pPr>
            <a:lvl2pPr marL="345600" indent="-1714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100">
                <a:solidFill>
                  <a:schemeClr val="tx1"/>
                </a:solidFill>
              </a:defRPr>
            </a:lvl2pPr>
            <a:lvl3pPr marL="518400" indent="-1714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 sz="1050">
                <a:solidFill>
                  <a:schemeClr val="tx1"/>
                </a:solidFill>
              </a:defRPr>
            </a:lvl3pPr>
          </a:lstStyle>
          <a:p>
            <a:pPr lvl="0"/>
            <a:r>
              <a:rPr lang="fr-FR" noProof="1"/>
              <a:t>Insérer texte</a:t>
            </a:r>
          </a:p>
        </p:txBody>
      </p:sp>
      <p:sp>
        <p:nvSpPr>
          <p:cNvPr id="46" name="Text Placeholder 36">
            <a:extLst>
              <a:ext uri="{FF2B5EF4-FFF2-40B4-BE49-F238E27FC236}">
                <a16:creationId xmlns:a16="http://schemas.microsoft.com/office/drawing/2014/main" id="{77617653-3059-1DDF-F837-8AE8D517262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57600" y="1833511"/>
            <a:ext cx="4841220" cy="2962349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1714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</a:defRPr>
            </a:lvl1pPr>
            <a:lvl2pPr marL="34560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100">
                <a:solidFill>
                  <a:schemeClr val="tx1"/>
                </a:solidFill>
              </a:defRPr>
            </a:lvl2pPr>
            <a:lvl3pPr marL="51840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50">
                <a:solidFill>
                  <a:schemeClr val="tx1"/>
                </a:solidFill>
              </a:defRPr>
            </a:lvl3pPr>
          </a:lstStyle>
          <a:p>
            <a:pPr lvl="0"/>
            <a:r>
              <a:rPr lang="fr-FR" noProof="1"/>
              <a:t>Premier niveau de texte</a:t>
            </a:r>
          </a:p>
          <a:p>
            <a:pPr lvl="1"/>
            <a:r>
              <a:rPr lang="fr-FR" noProof="1"/>
              <a:t>Deuxième niveau de texte</a:t>
            </a:r>
          </a:p>
          <a:p>
            <a:pPr lvl="2"/>
            <a:r>
              <a:rPr lang="fr-FR" noProof="1"/>
              <a:t>Troisième niveau de texte</a:t>
            </a:r>
          </a:p>
        </p:txBody>
      </p:sp>
      <p:sp>
        <p:nvSpPr>
          <p:cNvPr id="69" name="Text Placeholder 36">
            <a:extLst>
              <a:ext uri="{FF2B5EF4-FFF2-40B4-BE49-F238E27FC236}">
                <a16:creationId xmlns:a16="http://schemas.microsoft.com/office/drawing/2014/main" id="{7DF2A444-13AB-FF8F-15AA-3DA01256D80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29504" y="919460"/>
            <a:ext cx="1389152" cy="377010"/>
          </a:xfrm>
          <a:prstGeom prst="snip2DiagRect">
            <a:avLst>
              <a:gd name="adj1" fmla="val 0"/>
              <a:gd name="adj2" fmla="val 32458"/>
            </a:avLst>
          </a:prstGeom>
          <a:solidFill>
            <a:schemeClr val="tx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1000" b="0" cap="all" baseline="0">
                <a:solidFill>
                  <a:schemeClr val="bg1"/>
                </a:solidFill>
                <a:latin typeface="+mj-lt"/>
              </a:defRPr>
            </a:lvl1pPr>
            <a:lvl2pPr marL="345600" indent="-1714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100">
                <a:solidFill>
                  <a:schemeClr val="tx1"/>
                </a:solidFill>
              </a:defRPr>
            </a:lvl2pPr>
            <a:lvl3pPr marL="518400" indent="-1714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 sz="1050">
                <a:solidFill>
                  <a:schemeClr val="tx1"/>
                </a:solidFill>
              </a:defRPr>
            </a:lvl3pPr>
          </a:lstStyle>
          <a:p>
            <a:pPr lvl="0"/>
            <a:r>
              <a:rPr lang="fr-FR" noProof="1"/>
              <a:t>Insérer texte</a:t>
            </a:r>
          </a:p>
        </p:txBody>
      </p:sp>
      <p:sp>
        <p:nvSpPr>
          <p:cNvPr id="70" name="Text Placeholder 36">
            <a:extLst>
              <a:ext uri="{FF2B5EF4-FFF2-40B4-BE49-F238E27FC236}">
                <a16:creationId xmlns:a16="http://schemas.microsoft.com/office/drawing/2014/main" id="{11129B84-75B3-5EF4-B264-C93D883251C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29504" y="2077362"/>
            <a:ext cx="1389152" cy="377010"/>
          </a:xfrm>
          <a:prstGeom prst="snip2DiagRect">
            <a:avLst>
              <a:gd name="adj1" fmla="val 0"/>
              <a:gd name="adj2" fmla="val 32458"/>
            </a:avLst>
          </a:prstGeom>
          <a:solidFill>
            <a:schemeClr val="tx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1000" b="0" cap="all" baseline="0">
                <a:solidFill>
                  <a:schemeClr val="bg1"/>
                </a:solidFill>
                <a:latin typeface="+mj-lt"/>
              </a:defRPr>
            </a:lvl1pPr>
            <a:lvl2pPr marL="345600" indent="-1714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100">
                <a:solidFill>
                  <a:schemeClr val="tx1"/>
                </a:solidFill>
              </a:defRPr>
            </a:lvl2pPr>
            <a:lvl3pPr marL="518400" indent="-1714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 sz="1050">
                <a:solidFill>
                  <a:schemeClr val="tx1"/>
                </a:solidFill>
              </a:defRPr>
            </a:lvl3pPr>
          </a:lstStyle>
          <a:p>
            <a:pPr lvl="0"/>
            <a:r>
              <a:rPr lang="fr-FR" noProof="1"/>
              <a:t>Insérer texte</a:t>
            </a:r>
          </a:p>
        </p:txBody>
      </p:sp>
      <p:sp>
        <p:nvSpPr>
          <p:cNvPr id="71" name="Text Placeholder 36">
            <a:extLst>
              <a:ext uri="{FF2B5EF4-FFF2-40B4-BE49-F238E27FC236}">
                <a16:creationId xmlns:a16="http://schemas.microsoft.com/office/drawing/2014/main" id="{ADBC10E6-849C-7505-835E-98BC3FC1921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29504" y="3235264"/>
            <a:ext cx="1389152" cy="377010"/>
          </a:xfrm>
          <a:prstGeom prst="snip2DiagRect">
            <a:avLst>
              <a:gd name="adj1" fmla="val 0"/>
              <a:gd name="adj2" fmla="val 32458"/>
            </a:avLst>
          </a:prstGeom>
          <a:solidFill>
            <a:schemeClr val="tx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1000" b="0" cap="all" baseline="0">
                <a:solidFill>
                  <a:schemeClr val="bg1"/>
                </a:solidFill>
                <a:latin typeface="+mj-lt"/>
              </a:defRPr>
            </a:lvl1pPr>
            <a:lvl2pPr marL="345600" indent="-1714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100">
                <a:solidFill>
                  <a:schemeClr val="tx1"/>
                </a:solidFill>
              </a:defRPr>
            </a:lvl2pPr>
            <a:lvl3pPr marL="518400" indent="-1714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 sz="1050">
                <a:solidFill>
                  <a:schemeClr val="tx1"/>
                </a:solidFill>
              </a:defRPr>
            </a:lvl3pPr>
          </a:lstStyle>
          <a:p>
            <a:pPr lvl="0"/>
            <a:r>
              <a:rPr lang="fr-FR" noProof="1"/>
              <a:t>Insérer texte</a:t>
            </a:r>
          </a:p>
        </p:txBody>
      </p:sp>
      <p:sp>
        <p:nvSpPr>
          <p:cNvPr id="72" name="Text Placeholder 36">
            <a:extLst>
              <a:ext uri="{FF2B5EF4-FFF2-40B4-BE49-F238E27FC236}">
                <a16:creationId xmlns:a16="http://schemas.microsoft.com/office/drawing/2014/main" id="{F4EFDEC3-87BC-3B9C-4B28-06FD51EF89F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029504" y="4393165"/>
            <a:ext cx="1389152" cy="377010"/>
          </a:xfrm>
          <a:prstGeom prst="snip2DiagRect">
            <a:avLst>
              <a:gd name="adj1" fmla="val 0"/>
              <a:gd name="adj2" fmla="val 32458"/>
            </a:avLst>
          </a:prstGeom>
          <a:solidFill>
            <a:schemeClr val="tx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1000" b="0" cap="all" baseline="0">
                <a:solidFill>
                  <a:schemeClr val="bg1"/>
                </a:solidFill>
                <a:latin typeface="+mj-lt"/>
              </a:defRPr>
            </a:lvl1pPr>
            <a:lvl2pPr marL="345600" indent="-1714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100">
                <a:solidFill>
                  <a:schemeClr val="tx1"/>
                </a:solidFill>
              </a:defRPr>
            </a:lvl2pPr>
            <a:lvl3pPr marL="518400" indent="-1714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 sz="1050">
                <a:solidFill>
                  <a:schemeClr val="tx1"/>
                </a:solidFill>
              </a:defRPr>
            </a:lvl3pPr>
          </a:lstStyle>
          <a:p>
            <a:pPr lvl="0"/>
            <a:r>
              <a:rPr lang="fr-FR" noProof="1"/>
              <a:t>Insérer texte</a:t>
            </a:r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EEABB512-FACF-EC19-05A6-B2BC18B272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050253" y="4811449"/>
            <a:ext cx="1536745" cy="12311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defRPr lang="en-US" sz="800" smtClean="0"/>
            </a:lvl1pPr>
          </a:lstStyle>
          <a:p>
            <a:pPr algn="r"/>
            <a:fld id="{EF467AB9-26D4-7645-94F8-9EA9444C9F46}" type="datetime2">
              <a:rPr lang="fr-FR" smtClean="0"/>
              <a:t>mardi 4 novembre 2025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324402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8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005721C-D7B3-3655-9B8E-5D751D38CC3C}"/>
              </a:ext>
            </a:extLst>
          </p:cNvPr>
          <p:cNvSpPr/>
          <p:nvPr userDrawn="1"/>
        </p:nvSpPr>
        <p:spPr>
          <a:xfrm>
            <a:off x="6721882" y="0"/>
            <a:ext cx="2422118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72800" indent="-171450" algn="ctr">
              <a:buFont typeface="Wingdings" panose="05000000000000000000" pitchFamily="2" charset="2"/>
              <a:buChar char="§"/>
            </a:pPr>
            <a:endParaRPr lang="fr-FR" sz="1200" noProof="1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275D2909-3988-D222-455C-6DF66F8C7A8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092700" y="839788"/>
            <a:ext cx="1804988" cy="1077912"/>
          </a:xfrm>
          <a:prstGeom prst="rect">
            <a:avLst/>
          </a:prstGeom>
          <a:solidFill>
            <a:schemeClr val="tx2"/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fr-FR" noProof="1"/>
              <a:t>Insérer image</a:t>
            </a:r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D3C4526E-5F5B-F836-0039-D49858808643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142162" y="839788"/>
            <a:ext cx="1804988" cy="1077912"/>
          </a:xfrm>
          <a:prstGeom prst="rect">
            <a:avLst/>
          </a:prstGeom>
          <a:solidFill>
            <a:schemeClr val="tx2"/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fr-FR" noProof="1"/>
              <a:t>Insérer image</a:t>
            </a:r>
          </a:p>
        </p:txBody>
      </p:sp>
      <p:sp>
        <p:nvSpPr>
          <p:cNvPr id="26" name="Picture Placeholder 8">
            <a:extLst>
              <a:ext uri="{FF2B5EF4-FFF2-40B4-BE49-F238E27FC236}">
                <a16:creationId xmlns:a16="http://schemas.microsoft.com/office/drawing/2014/main" id="{996BD9B5-4CB3-D4B8-6317-33352C1B469A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092700" y="2089150"/>
            <a:ext cx="1804988" cy="1077912"/>
          </a:xfrm>
          <a:prstGeom prst="rect">
            <a:avLst/>
          </a:prstGeom>
          <a:solidFill>
            <a:schemeClr val="tx2"/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fr-FR" noProof="1"/>
              <a:t>Insérer image</a:t>
            </a:r>
          </a:p>
        </p:txBody>
      </p:sp>
      <p:sp>
        <p:nvSpPr>
          <p:cNvPr id="28" name="Picture Placeholder 8">
            <a:extLst>
              <a:ext uri="{FF2B5EF4-FFF2-40B4-BE49-F238E27FC236}">
                <a16:creationId xmlns:a16="http://schemas.microsoft.com/office/drawing/2014/main" id="{B679FE23-1F8B-FD72-2DF5-4D842D2C5C95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7142162" y="2089150"/>
            <a:ext cx="1804988" cy="1077912"/>
          </a:xfrm>
          <a:prstGeom prst="rect">
            <a:avLst/>
          </a:prstGeom>
          <a:solidFill>
            <a:schemeClr val="tx2"/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fr-FR" noProof="1"/>
              <a:t>Insérer image</a:t>
            </a:r>
          </a:p>
        </p:txBody>
      </p:sp>
      <p:sp>
        <p:nvSpPr>
          <p:cNvPr id="30" name="Picture Placeholder 8">
            <a:extLst>
              <a:ext uri="{FF2B5EF4-FFF2-40B4-BE49-F238E27FC236}">
                <a16:creationId xmlns:a16="http://schemas.microsoft.com/office/drawing/2014/main" id="{50DD3EB4-603E-F974-7542-36B4DF2D7D16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5092700" y="3338513"/>
            <a:ext cx="1804988" cy="1077912"/>
          </a:xfrm>
          <a:prstGeom prst="rect">
            <a:avLst/>
          </a:prstGeom>
          <a:solidFill>
            <a:schemeClr val="tx2"/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fr-FR" noProof="1"/>
              <a:t>Insérer image</a:t>
            </a:r>
          </a:p>
        </p:txBody>
      </p:sp>
      <p:sp>
        <p:nvSpPr>
          <p:cNvPr id="32" name="Picture Placeholder 8">
            <a:extLst>
              <a:ext uri="{FF2B5EF4-FFF2-40B4-BE49-F238E27FC236}">
                <a16:creationId xmlns:a16="http://schemas.microsoft.com/office/drawing/2014/main" id="{4B789400-9F02-4560-8E86-764855153D5C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7142162" y="3338513"/>
            <a:ext cx="1804988" cy="1077912"/>
          </a:xfrm>
          <a:prstGeom prst="rect">
            <a:avLst/>
          </a:prstGeom>
          <a:solidFill>
            <a:schemeClr val="tx2"/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fr-FR" noProof="1"/>
              <a:t>Insérer image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3AD7315E-9595-FD82-5839-ACE04691DD6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04681" y="408705"/>
            <a:ext cx="605956" cy="285750"/>
          </a:xfrm>
          <a:prstGeom prst="rect">
            <a:avLst/>
          </a:prstGeom>
        </p:spPr>
      </p:pic>
      <p:pic>
        <p:nvPicPr>
          <p:cNvPr id="38" name="Graphic 37">
            <a:extLst>
              <a:ext uri="{FF2B5EF4-FFF2-40B4-BE49-F238E27FC236}">
                <a16:creationId xmlns:a16="http://schemas.microsoft.com/office/drawing/2014/main" id="{EE2F61FA-D99C-B276-C519-7AE84C12C41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8645449" y="4729833"/>
            <a:ext cx="498551" cy="286342"/>
          </a:xfrm>
          <a:prstGeom prst="rect">
            <a:avLst/>
          </a:prstGeom>
        </p:spPr>
      </p:pic>
      <p:sp>
        <p:nvSpPr>
          <p:cNvPr id="39" name="Slide Number Placeholder 1">
            <a:extLst>
              <a:ext uri="{FF2B5EF4-FFF2-40B4-BE49-F238E27FC236}">
                <a16:creationId xmlns:a16="http://schemas.microsoft.com/office/drawing/2014/main" id="{ACB3E1EB-3D44-BC57-3801-294C57BD0E34}"/>
              </a:ext>
            </a:extLst>
          </p:cNvPr>
          <p:cNvSpPr txBox="1">
            <a:spLocks/>
          </p:cNvSpPr>
          <p:nvPr userDrawn="1"/>
        </p:nvSpPr>
        <p:spPr>
          <a:xfrm>
            <a:off x="8816975" y="4819143"/>
            <a:ext cx="187325" cy="10772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E731E4-944A-4221-B6D8-5A6D2D5B10C3}" type="slidenum">
              <a:rPr kumimoji="0" lang="fr-FR" sz="700" b="0" i="0" u="none" strike="noStrike" kern="1200" cap="none" spc="0" normalizeH="0" baseline="0" noProof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fr-FR" sz="700" b="0" i="0" u="none" strike="noStrike" kern="1200" cap="none" spc="0" normalizeH="0" baseline="0" noProof="1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0" name="Title 17">
            <a:extLst>
              <a:ext uri="{FF2B5EF4-FFF2-40B4-BE49-F238E27FC236}">
                <a16:creationId xmlns:a16="http://schemas.microsoft.com/office/drawing/2014/main" id="{6744B5AA-9F5A-F22A-0371-27FD6D8209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57599" y="349200"/>
            <a:ext cx="3704400" cy="73866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defRPr sz="2400" cap="all" baseline="0"/>
            </a:lvl1pPr>
          </a:lstStyle>
          <a:p>
            <a:r>
              <a:rPr lang="fr-FR" noProof="1"/>
              <a:t>CECI EST LE TITRE DE LA DIAPOSITIVE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B843ABEA-91C4-CB6E-CE2D-310E9565E5A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57600" y="1120926"/>
            <a:ext cx="3704400" cy="16927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100">
                <a:latin typeface="+mj-lt"/>
              </a:defRPr>
            </a:lvl1pPr>
          </a:lstStyle>
          <a:p>
            <a:pPr lvl="0"/>
            <a:r>
              <a:rPr lang="fr-FR" noProof="1"/>
              <a:t>Ceci est le sous-titre de la diapositive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5C6D5346-FE57-DF7B-D602-647EF005B61C}"/>
              </a:ext>
            </a:extLst>
          </p:cNvPr>
          <p:cNvSpPr/>
          <p:nvPr userDrawn="1"/>
        </p:nvSpPr>
        <p:spPr>
          <a:xfrm>
            <a:off x="0" y="349200"/>
            <a:ext cx="846000" cy="3355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fr-FR" noProof="1"/>
          </a:p>
        </p:txBody>
      </p:sp>
      <p:sp>
        <p:nvSpPr>
          <p:cNvPr id="44" name="Text Placeholder 36">
            <a:extLst>
              <a:ext uri="{FF2B5EF4-FFF2-40B4-BE49-F238E27FC236}">
                <a16:creationId xmlns:a16="http://schemas.microsoft.com/office/drawing/2014/main" id="{B3F2BC79-2D63-6AA0-8205-72F567ED5D5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57600" y="1563479"/>
            <a:ext cx="37043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1200" b="0" cap="all" baseline="0">
                <a:solidFill>
                  <a:schemeClr val="tx1"/>
                </a:solidFill>
                <a:latin typeface="+mj-lt"/>
              </a:defRPr>
            </a:lvl1pPr>
            <a:lvl2pPr marL="345600" indent="-1714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100">
                <a:solidFill>
                  <a:schemeClr val="tx1"/>
                </a:solidFill>
              </a:defRPr>
            </a:lvl2pPr>
            <a:lvl3pPr marL="518400" indent="-1714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 sz="1050">
                <a:solidFill>
                  <a:schemeClr val="tx1"/>
                </a:solidFill>
              </a:defRPr>
            </a:lvl3pPr>
          </a:lstStyle>
          <a:p>
            <a:pPr lvl="0"/>
            <a:r>
              <a:rPr lang="fr-FR" noProof="1"/>
              <a:t>Insérer texte</a:t>
            </a:r>
          </a:p>
        </p:txBody>
      </p:sp>
      <p:sp>
        <p:nvSpPr>
          <p:cNvPr id="46" name="Text Placeholder 36">
            <a:extLst>
              <a:ext uri="{FF2B5EF4-FFF2-40B4-BE49-F238E27FC236}">
                <a16:creationId xmlns:a16="http://schemas.microsoft.com/office/drawing/2014/main" id="{77617653-3059-1DDF-F837-8AE8D517262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57600" y="1833511"/>
            <a:ext cx="3704399" cy="2962349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1714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</a:defRPr>
            </a:lvl1pPr>
            <a:lvl2pPr marL="34560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100">
                <a:solidFill>
                  <a:schemeClr val="tx1"/>
                </a:solidFill>
              </a:defRPr>
            </a:lvl2pPr>
            <a:lvl3pPr marL="51840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50">
                <a:solidFill>
                  <a:schemeClr val="tx1"/>
                </a:solidFill>
              </a:defRPr>
            </a:lvl3pPr>
          </a:lstStyle>
          <a:p>
            <a:pPr lvl="0"/>
            <a:r>
              <a:rPr lang="fr-FR" noProof="1"/>
              <a:t>Premier niveau de texte</a:t>
            </a:r>
          </a:p>
          <a:p>
            <a:pPr lvl="1"/>
            <a:r>
              <a:rPr lang="fr-FR" noProof="1"/>
              <a:t>Deuxième niveau de texte</a:t>
            </a:r>
          </a:p>
          <a:p>
            <a:pPr lvl="2"/>
            <a:r>
              <a:rPr lang="fr-FR" noProof="1"/>
              <a:t>Troisième niveau de texte</a:t>
            </a:r>
          </a:p>
        </p:txBody>
      </p:sp>
      <p:sp>
        <p:nvSpPr>
          <p:cNvPr id="53" name="Text Placeholder 36">
            <a:extLst>
              <a:ext uri="{FF2B5EF4-FFF2-40B4-BE49-F238E27FC236}">
                <a16:creationId xmlns:a16="http://schemas.microsoft.com/office/drawing/2014/main" id="{22640D2F-5896-B128-4304-DBBEB0A567F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006957" y="1744537"/>
            <a:ext cx="1187212" cy="246221"/>
          </a:xfrm>
          <a:prstGeom prst="snip2DiagRect">
            <a:avLst>
              <a:gd name="adj1" fmla="val 0"/>
              <a:gd name="adj2" fmla="val 32458"/>
            </a:avLst>
          </a:prstGeom>
          <a:solidFill>
            <a:schemeClr val="tx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800" b="0" cap="all" baseline="0">
                <a:solidFill>
                  <a:schemeClr val="bg1"/>
                </a:solidFill>
                <a:latin typeface="+mj-lt"/>
              </a:defRPr>
            </a:lvl1pPr>
            <a:lvl2pPr marL="345600" indent="-1714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100">
                <a:solidFill>
                  <a:schemeClr val="tx1"/>
                </a:solidFill>
              </a:defRPr>
            </a:lvl2pPr>
            <a:lvl3pPr marL="518400" indent="-1714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 sz="1050">
                <a:solidFill>
                  <a:schemeClr val="tx1"/>
                </a:solidFill>
              </a:defRPr>
            </a:lvl3pPr>
          </a:lstStyle>
          <a:p>
            <a:pPr lvl="0"/>
            <a:r>
              <a:rPr lang="fr-FR" noProof="1"/>
              <a:t>Insérer texte</a:t>
            </a:r>
          </a:p>
        </p:txBody>
      </p:sp>
      <p:sp>
        <p:nvSpPr>
          <p:cNvPr id="54" name="Text Placeholder 36">
            <a:extLst>
              <a:ext uri="{FF2B5EF4-FFF2-40B4-BE49-F238E27FC236}">
                <a16:creationId xmlns:a16="http://schemas.microsoft.com/office/drawing/2014/main" id="{4D4B1300-77F1-26BE-AA09-A4743C60E3E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056423" y="1744537"/>
            <a:ext cx="1187212" cy="246221"/>
          </a:xfrm>
          <a:prstGeom prst="snip2DiagRect">
            <a:avLst>
              <a:gd name="adj1" fmla="val 0"/>
              <a:gd name="adj2" fmla="val 32458"/>
            </a:avLst>
          </a:prstGeom>
          <a:solidFill>
            <a:schemeClr val="tx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800" b="0" cap="all" baseline="0">
                <a:solidFill>
                  <a:schemeClr val="bg1"/>
                </a:solidFill>
                <a:latin typeface="+mj-lt"/>
              </a:defRPr>
            </a:lvl1pPr>
            <a:lvl2pPr marL="345600" indent="-1714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100">
                <a:solidFill>
                  <a:schemeClr val="tx1"/>
                </a:solidFill>
              </a:defRPr>
            </a:lvl2pPr>
            <a:lvl3pPr marL="518400" indent="-1714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 sz="1050">
                <a:solidFill>
                  <a:schemeClr val="tx1"/>
                </a:solidFill>
              </a:defRPr>
            </a:lvl3pPr>
          </a:lstStyle>
          <a:p>
            <a:pPr lvl="0"/>
            <a:r>
              <a:rPr lang="fr-FR" noProof="1"/>
              <a:t>Insérer texte</a:t>
            </a:r>
          </a:p>
        </p:txBody>
      </p:sp>
      <p:sp>
        <p:nvSpPr>
          <p:cNvPr id="55" name="Text Placeholder 36">
            <a:extLst>
              <a:ext uri="{FF2B5EF4-FFF2-40B4-BE49-F238E27FC236}">
                <a16:creationId xmlns:a16="http://schemas.microsoft.com/office/drawing/2014/main" id="{BECCC130-FE26-9FC3-966B-53C567BF967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006957" y="2993710"/>
            <a:ext cx="1187212" cy="246221"/>
          </a:xfrm>
          <a:prstGeom prst="snip2DiagRect">
            <a:avLst>
              <a:gd name="adj1" fmla="val 0"/>
              <a:gd name="adj2" fmla="val 32458"/>
            </a:avLst>
          </a:prstGeom>
          <a:solidFill>
            <a:schemeClr val="tx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800" b="0" cap="all" baseline="0">
                <a:solidFill>
                  <a:schemeClr val="bg1"/>
                </a:solidFill>
                <a:latin typeface="+mj-lt"/>
              </a:defRPr>
            </a:lvl1pPr>
            <a:lvl2pPr marL="345600" indent="-1714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100">
                <a:solidFill>
                  <a:schemeClr val="tx1"/>
                </a:solidFill>
              </a:defRPr>
            </a:lvl2pPr>
            <a:lvl3pPr marL="518400" indent="-1714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 sz="1050">
                <a:solidFill>
                  <a:schemeClr val="tx1"/>
                </a:solidFill>
              </a:defRPr>
            </a:lvl3pPr>
          </a:lstStyle>
          <a:p>
            <a:pPr lvl="0"/>
            <a:r>
              <a:rPr lang="fr-FR" noProof="1"/>
              <a:t>Insérer texte</a:t>
            </a:r>
          </a:p>
        </p:txBody>
      </p:sp>
      <p:sp>
        <p:nvSpPr>
          <p:cNvPr id="56" name="Text Placeholder 36">
            <a:extLst>
              <a:ext uri="{FF2B5EF4-FFF2-40B4-BE49-F238E27FC236}">
                <a16:creationId xmlns:a16="http://schemas.microsoft.com/office/drawing/2014/main" id="{5D409B15-2F88-3FD0-1FB6-C34AAEF8847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056423" y="2993710"/>
            <a:ext cx="1187212" cy="246221"/>
          </a:xfrm>
          <a:prstGeom prst="snip2DiagRect">
            <a:avLst>
              <a:gd name="adj1" fmla="val 0"/>
              <a:gd name="adj2" fmla="val 32458"/>
            </a:avLst>
          </a:prstGeom>
          <a:solidFill>
            <a:schemeClr val="tx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800" b="0" cap="all" baseline="0">
                <a:solidFill>
                  <a:schemeClr val="bg1"/>
                </a:solidFill>
                <a:latin typeface="+mj-lt"/>
              </a:defRPr>
            </a:lvl1pPr>
            <a:lvl2pPr marL="345600" indent="-1714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100">
                <a:solidFill>
                  <a:schemeClr val="tx1"/>
                </a:solidFill>
              </a:defRPr>
            </a:lvl2pPr>
            <a:lvl3pPr marL="518400" indent="-1714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 sz="1050">
                <a:solidFill>
                  <a:schemeClr val="tx1"/>
                </a:solidFill>
              </a:defRPr>
            </a:lvl3pPr>
          </a:lstStyle>
          <a:p>
            <a:pPr lvl="0"/>
            <a:r>
              <a:rPr lang="fr-FR" noProof="1"/>
              <a:t>Insérer texte</a:t>
            </a:r>
          </a:p>
        </p:txBody>
      </p:sp>
      <p:sp>
        <p:nvSpPr>
          <p:cNvPr id="57" name="Text Placeholder 36">
            <a:extLst>
              <a:ext uri="{FF2B5EF4-FFF2-40B4-BE49-F238E27FC236}">
                <a16:creationId xmlns:a16="http://schemas.microsoft.com/office/drawing/2014/main" id="{4B05E4ED-5BA4-93AC-94CC-3AAE42A6287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006957" y="4242882"/>
            <a:ext cx="1187212" cy="246221"/>
          </a:xfrm>
          <a:prstGeom prst="snip2DiagRect">
            <a:avLst>
              <a:gd name="adj1" fmla="val 0"/>
              <a:gd name="adj2" fmla="val 32458"/>
            </a:avLst>
          </a:prstGeom>
          <a:solidFill>
            <a:schemeClr val="tx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800" b="0" cap="all" baseline="0">
                <a:solidFill>
                  <a:schemeClr val="bg1"/>
                </a:solidFill>
                <a:latin typeface="+mj-lt"/>
              </a:defRPr>
            </a:lvl1pPr>
            <a:lvl2pPr marL="345600" indent="-1714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100">
                <a:solidFill>
                  <a:schemeClr val="tx1"/>
                </a:solidFill>
              </a:defRPr>
            </a:lvl2pPr>
            <a:lvl3pPr marL="518400" indent="-1714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 sz="1050">
                <a:solidFill>
                  <a:schemeClr val="tx1"/>
                </a:solidFill>
              </a:defRPr>
            </a:lvl3pPr>
          </a:lstStyle>
          <a:p>
            <a:pPr lvl="0"/>
            <a:r>
              <a:rPr lang="fr-FR" noProof="1"/>
              <a:t>Insérer texte</a:t>
            </a:r>
          </a:p>
        </p:txBody>
      </p:sp>
      <p:sp>
        <p:nvSpPr>
          <p:cNvPr id="58" name="Text Placeholder 36">
            <a:extLst>
              <a:ext uri="{FF2B5EF4-FFF2-40B4-BE49-F238E27FC236}">
                <a16:creationId xmlns:a16="http://schemas.microsoft.com/office/drawing/2014/main" id="{1A45DBC3-561F-55AF-9EDF-5AC3573DE8E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056423" y="4242882"/>
            <a:ext cx="1187212" cy="246221"/>
          </a:xfrm>
          <a:prstGeom prst="snip2DiagRect">
            <a:avLst>
              <a:gd name="adj1" fmla="val 0"/>
              <a:gd name="adj2" fmla="val 32458"/>
            </a:avLst>
          </a:prstGeom>
          <a:solidFill>
            <a:schemeClr val="tx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800" b="0" cap="all" baseline="0">
                <a:solidFill>
                  <a:schemeClr val="bg1"/>
                </a:solidFill>
                <a:latin typeface="+mj-lt"/>
              </a:defRPr>
            </a:lvl1pPr>
            <a:lvl2pPr marL="345600" indent="-1714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100">
                <a:solidFill>
                  <a:schemeClr val="tx1"/>
                </a:solidFill>
              </a:defRPr>
            </a:lvl2pPr>
            <a:lvl3pPr marL="518400" indent="-1714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 sz="1050">
                <a:solidFill>
                  <a:schemeClr val="tx1"/>
                </a:solidFill>
              </a:defRPr>
            </a:lvl3pPr>
          </a:lstStyle>
          <a:p>
            <a:pPr lvl="0"/>
            <a:r>
              <a:rPr lang="fr-FR" noProof="1"/>
              <a:t>Insérer texte</a:t>
            </a:r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CE526E96-5A92-0A67-0275-DC582E3362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050253" y="4811449"/>
            <a:ext cx="1536745" cy="12311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defRPr lang="en-US" sz="800" smtClean="0"/>
            </a:lvl1pPr>
          </a:lstStyle>
          <a:p>
            <a:pPr algn="r"/>
            <a:fld id="{F7226C15-24DF-F648-B58F-5A1EE8EFDC76}" type="datetime2">
              <a:rPr lang="fr-FR" smtClean="0"/>
              <a:t>mardi 4 novembre 2025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88962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6CDC8C7-B5EA-AAD4-D228-63295B4B193F}"/>
              </a:ext>
            </a:extLst>
          </p:cNvPr>
          <p:cNvSpPr/>
          <p:nvPr userDrawn="1"/>
        </p:nvSpPr>
        <p:spPr>
          <a:xfrm>
            <a:off x="3688080" y="0"/>
            <a:ext cx="5455920" cy="51435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72800" indent="-171450" algn="ctr">
              <a:buFont typeface="Wingdings" panose="05000000000000000000" pitchFamily="2" charset="2"/>
              <a:buChar char="§"/>
            </a:pPr>
            <a:endParaRPr lang="fr-FR" sz="1200" noProof="1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2BAB7FC-6CEF-7949-DE0A-CB613E531E4D}"/>
              </a:ext>
            </a:extLst>
          </p:cNvPr>
          <p:cNvSpPr/>
          <p:nvPr userDrawn="1"/>
        </p:nvSpPr>
        <p:spPr>
          <a:xfrm>
            <a:off x="0" y="1586370"/>
            <a:ext cx="846000" cy="3355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fr-FR" noProof="1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F177CE1B-8514-76C5-4163-72EE8DB953E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04681" y="408705"/>
            <a:ext cx="605956" cy="285750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DD4C02C5-3007-6F00-255C-BD75F7E2E4F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8645449" y="4729833"/>
            <a:ext cx="498551" cy="286342"/>
          </a:xfrm>
          <a:prstGeom prst="rect">
            <a:avLst/>
          </a:prstGeom>
        </p:spPr>
      </p:pic>
      <p:sp>
        <p:nvSpPr>
          <p:cNvPr id="38" name="Slide Number Placeholder 1">
            <a:extLst>
              <a:ext uri="{FF2B5EF4-FFF2-40B4-BE49-F238E27FC236}">
                <a16:creationId xmlns:a16="http://schemas.microsoft.com/office/drawing/2014/main" id="{23436C18-326F-7DC0-FAA1-D8CA650B9264}"/>
              </a:ext>
            </a:extLst>
          </p:cNvPr>
          <p:cNvSpPr txBox="1">
            <a:spLocks/>
          </p:cNvSpPr>
          <p:nvPr userDrawn="1"/>
        </p:nvSpPr>
        <p:spPr>
          <a:xfrm>
            <a:off x="8816975" y="4819143"/>
            <a:ext cx="187325" cy="10772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E731E4-944A-4221-B6D8-5A6D2D5B10C3}" type="slidenum">
              <a:rPr kumimoji="0" lang="fr-FR" sz="700" b="0" i="0" u="none" strike="noStrike" kern="1200" cap="none" spc="0" normalizeH="0" baseline="0" noProof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fr-FR" sz="700" b="0" i="0" u="none" strike="noStrike" kern="1200" cap="none" spc="0" normalizeH="0" baseline="0" noProof="1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TextBox 71">
            <a:extLst>
              <a:ext uri="{FF2B5EF4-FFF2-40B4-BE49-F238E27FC236}">
                <a16:creationId xmlns:a16="http://schemas.microsoft.com/office/drawing/2014/main" id="{673FFBA4-DB02-74E5-E644-400095458EA8}"/>
              </a:ext>
            </a:extLst>
          </p:cNvPr>
          <p:cNvSpPr txBox="1"/>
          <p:nvPr userDrawn="1"/>
        </p:nvSpPr>
        <p:spPr>
          <a:xfrm>
            <a:off x="955657" y="1586370"/>
            <a:ext cx="2305703" cy="36933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fr-FR" sz="2400" dirty="0">
                <a:latin typeface="+mj-lt"/>
              </a:rPr>
              <a:t>SOMMAIRE</a:t>
            </a:r>
          </a:p>
        </p:txBody>
      </p:sp>
      <p:sp>
        <p:nvSpPr>
          <p:cNvPr id="2" name="Text Placeholder 36">
            <a:extLst>
              <a:ext uri="{FF2B5EF4-FFF2-40B4-BE49-F238E27FC236}">
                <a16:creationId xmlns:a16="http://schemas.microsoft.com/office/drawing/2014/main" id="{C55FB964-441E-18D4-C835-E480292F755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36740" y="959004"/>
            <a:ext cx="4608709" cy="3561887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228600" indent="-22860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+mj-lt"/>
              <a:buAutoNum type="arabicPeriod"/>
              <a:defRPr sz="1600" b="1">
                <a:solidFill>
                  <a:schemeClr val="tx1"/>
                </a:solidFill>
              </a:defRPr>
            </a:lvl1pPr>
            <a:lvl2pPr marL="17415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+mj-lt"/>
              <a:buNone/>
              <a:defRPr sz="1100">
                <a:solidFill>
                  <a:schemeClr val="tx1"/>
                </a:solidFill>
              </a:defRPr>
            </a:lvl2pPr>
            <a:lvl3pPr marL="57555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+mj-lt"/>
              <a:buAutoNum type="arabicPeriod"/>
              <a:defRPr sz="1050">
                <a:solidFill>
                  <a:schemeClr val="tx1"/>
                </a:solidFill>
              </a:defRPr>
            </a:lvl3pPr>
          </a:lstStyle>
          <a:p>
            <a:pPr lvl="0"/>
            <a:r>
              <a:rPr lang="fr-FR" noProof="1"/>
              <a:t>Premier chapitre</a:t>
            </a:r>
          </a:p>
          <a:p>
            <a:pPr lvl="0"/>
            <a:r>
              <a:rPr lang="fr-FR" noProof="1"/>
              <a:t>Deuxième chapitre</a:t>
            </a:r>
          </a:p>
          <a:p>
            <a:pPr lvl="0"/>
            <a:r>
              <a:rPr lang="fr-FR" noProof="1"/>
              <a:t>Troisième chapitre</a:t>
            </a:r>
          </a:p>
          <a:p>
            <a:pPr lvl="0"/>
            <a:r>
              <a:rPr lang="fr-FR" noProof="1"/>
              <a:t>Quatrième chapitre</a:t>
            </a:r>
          </a:p>
          <a:p>
            <a:pPr lvl="0"/>
            <a:r>
              <a:rPr lang="fr-FR" noProof="1"/>
              <a:t>Cinquième chapitre</a:t>
            </a:r>
          </a:p>
          <a:p>
            <a:pPr lvl="0"/>
            <a:r>
              <a:rPr lang="fr-FR" noProof="1"/>
              <a:t>Sixième chapitre</a:t>
            </a:r>
          </a:p>
          <a:p>
            <a:pPr lvl="0"/>
            <a:r>
              <a:rPr lang="fr-FR" noProof="1"/>
              <a:t>Septième chapitre</a:t>
            </a:r>
          </a:p>
          <a:p>
            <a:pPr lvl="0"/>
            <a:r>
              <a:rPr lang="fr-FR" noProof="1"/>
              <a:t>Huitième chapitre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3C3158DD-EA5B-FCB8-A2BE-3DF9CFE0C2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050253" y="4811449"/>
            <a:ext cx="1536745" cy="12311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defRPr lang="fr-FR" sz="800" smtClean="0"/>
            </a:lvl1pPr>
          </a:lstStyle>
          <a:p>
            <a:pPr algn="r"/>
            <a:fld id="{9ECDEB51-BFB0-7849-94BB-E8BAC58DE154}" type="datetime2">
              <a:rPr lang="fr-FR" smtClean="0"/>
              <a:t>mardi 4 novembre 2025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174963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9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A044C9D3-B7DA-1EFD-14EF-2EE9F995649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958840" y="2"/>
            <a:ext cx="3185160" cy="5143498"/>
          </a:xfrm>
          <a:custGeom>
            <a:avLst/>
            <a:gdLst>
              <a:gd name="connsiteX0" fmla="*/ 0 w 3185160"/>
              <a:gd name="connsiteY0" fmla="*/ 0 h 5143498"/>
              <a:gd name="connsiteX1" fmla="*/ 3185160 w 3185160"/>
              <a:gd name="connsiteY1" fmla="*/ 0 h 5143498"/>
              <a:gd name="connsiteX2" fmla="*/ 3185160 w 3185160"/>
              <a:gd name="connsiteY2" fmla="*/ 4775570 h 5143498"/>
              <a:gd name="connsiteX3" fmla="*/ 3100298 w 3185160"/>
              <a:gd name="connsiteY3" fmla="*/ 4729831 h 5143498"/>
              <a:gd name="connsiteX4" fmla="*/ 2686609 w 3185160"/>
              <a:gd name="connsiteY4" fmla="*/ 4729831 h 5143498"/>
              <a:gd name="connsiteX5" fmla="*/ 2686609 w 3185160"/>
              <a:gd name="connsiteY5" fmla="*/ 4936636 h 5143498"/>
              <a:gd name="connsiteX6" fmla="*/ 2828043 w 3185160"/>
              <a:gd name="connsiteY6" fmla="*/ 5016173 h 5143498"/>
              <a:gd name="connsiteX7" fmla="*/ 3185160 w 3185160"/>
              <a:gd name="connsiteY7" fmla="*/ 5016173 h 5143498"/>
              <a:gd name="connsiteX8" fmla="*/ 3185160 w 3185160"/>
              <a:gd name="connsiteY8" fmla="*/ 5143498 h 5143498"/>
              <a:gd name="connsiteX9" fmla="*/ 0 w 3185160"/>
              <a:gd name="connsiteY9" fmla="*/ 5143498 h 5143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85160" h="5143498">
                <a:moveTo>
                  <a:pt x="0" y="0"/>
                </a:moveTo>
                <a:lnTo>
                  <a:pt x="3185160" y="0"/>
                </a:lnTo>
                <a:lnTo>
                  <a:pt x="3185160" y="4775570"/>
                </a:lnTo>
                <a:lnTo>
                  <a:pt x="3100298" y="4729831"/>
                </a:lnTo>
                <a:lnTo>
                  <a:pt x="2686609" y="4729831"/>
                </a:lnTo>
                <a:lnTo>
                  <a:pt x="2686609" y="4936636"/>
                </a:lnTo>
                <a:lnTo>
                  <a:pt x="2828043" y="5016173"/>
                </a:lnTo>
                <a:lnTo>
                  <a:pt x="3185160" y="5016173"/>
                </a:lnTo>
                <a:lnTo>
                  <a:pt x="3185160" y="5143498"/>
                </a:lnTo>
                <a:lnTo>
                  <a:pt x="0" y="5143498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fr-FR" noProof="1"/>
              <a:t>Insérer image </a:t>
            </a:r>
          </a:p>
        </p:txBody>
      </p:sp>
      <p:pic>
        <p:nvPicPr>
          <p:cNvPr id="38" name="Graphic 37">
            <a:extLst>
              <a:ext uri="{FF2B5EF4-FFF2-40B4-BE49-F238E27FC236}">
                <a16:creationId xmlns:a16="http://schemas.microsoft.com/office/drawing/2014/main" id="{EE2F61FA-D99C-B276-C519-7AE84C12C41D}"/>
              </a:ext>
            </a:extLst>
          </p:cNvPr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8645449" y="4729833"/>
            <a:ext cx="498551" cy="286342"/>
          </a:xfrm>
          <a:prstGeom prst="rect">
            <a:avLst/>
          </a:prstGeom>
        </p:spPr>
      </p:pic>
      <p:sp>
        <p:nvSpPr>
          <p:cNvPr id="39" name="Slide Number Placeholder 1">
            <a:extLst>
              <a:ext uri="{FF2B5EF4-FFF2-40B4-BE49-F238E27FC236}">
                <a16:creationId xmlns:a16="http://schemas.microsoft.com/office/drawing/2014/main" id="{ACB3E1EB-3D44-BC57-3801-294C57BD0E34}"/>
              </a:ext>
            </a:extLst>
          </p:cNvPr>
          <p:cNvSpPr txBox="1">
            <a:spLocks/>
          </p:cNvSpPr>
          <p:nvPr userDrawn="1"/>
        </p:nvSpPr>
        <p:spPr>
          <a:xfrm>
            <a:off x="8816975" y="4819143"/>
            <a:ext cx="187325" cy="10772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E731E4-944A-4221-B6D8-5A6D2D5B10C3}" type="slidenum">
              <a:rPr kumimoji="0" lang="fr-FR" sz="700" b="0" i="0" u="none" strike="noStrike" kern="1200" cap="none" spc="0" normalizeH="0" baseline="0" noProof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fr-FR" sz="700" b="0" i="0" u="none" strike="noStrike" kern="1200" cap="none" spc="0" normalizeH="0" baseline="0" noProof="1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0" name="Title 17">
            <a:extLst>
              <a:ext uri="{FF2B5EF4-FFF2-40B4-BE49-F238E27FC236}">
                <a16:creationId xmlns:a16="http://schemas.microsoft.com/office/drawing/2014/main" id="{6744B5AA-9F5A-F22A-0371-27FD6D8209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57599" y="349200"/>
            <a:ext cx="4460400" cy="73866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defRPr sz="2400" cap="all" baseline="0"/>
            </a:lvl1pPr>
          </a:lstStyle>
          <a:p>
            <a:r>
              <a:rPr lang="fr-FR" noProof="1"/>
              <a:t>CECI EST LE TITRE DE </a:t>
            </a:r>
            <a:br>
              <a:rPr lang="fr-FR" noProof="1"/>
            </a:br>
            <a:r>
              <a:rPr lang="fr-FR" noProof="1"/>
              <a:t>LA DIAPOSITIVE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B843ABEA-91C4-CB6E-CE2D-310E9565E5A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57600" y="1120926"/>
            <a:ext cx="4460400" cy="16927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100">
                <a:latin typeface="+mj-lt"/>
              </a:defRPr>
            </a:lvl1pPr>
          </a:lstStyle>
          <a:p>
            <a:pPr lvl="0"/>
            <a:r>
              <a:rPr lang="fr-FR" noProof="1"/>
              <a:t>Ceci est le sous-titre de la diapositive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5C6D5346-FE57-DF7B-D602-647EF005B61C}"/>
              </a:ext>
            </a:extLst>
          </p:cNvPr>
          <p:cNvSpPr/>
          <p:nvPr userDrawn="1"/>
        </p:nvSpPr>
        <p:spPr>
          <a:xfrm>
            <a:off x="0" y="349200"/>
            <a:ext cx="846000" cy="3355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fr-FR" noProof="1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D443777-C14B-0897-4B3C-9E09BD1D00FC}"/>
              </a:ext>
            </a:extLst>
          </p:cNvPr>
          <p:cNvSpPr/>
          <p:nvPr userDrawn="1"/>
        </p:nvSpPr>
        <p:spPr>
          <a:xfrm>
            <a:off x="1" y="1532085"/>
            <a:ext cx="5958840" cy="31008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72800" indent="-171450" algn="ctr">
              <a:buFont typeface="Wingdings" panose="05000000000000000000" pitchFamily="2" charset="2"/>
              <a:buChar char="§"/>
            </a:pPr>
            <a:endParaRPr lang="fr-FR" sz="1200" noProof="1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DF840FA-819F-FF43-0E52-377C52083200}"/>
              </a:ext>
            </a:extLst>
          </p:cNvPr>
          <p:cNvSpPr/>
          <p:nvPr userDrawn="1"/>
        </p:nvSpPr>
        <p:spPr>
          <a:xfrm>
            <a:off x="2061421" y="4592354"/>
            <a:ext cx="1836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fr-FR" noProof="1"/>
          </a:p>
        </p:txBody>
      </p:sp>
      <p:sp>
        <p:nvSpPr>
          <p:cNvPr id="13" name="Text Placeholder 36">
            <a:extLst>
              <a:ext uri="{FF2B5EF4-FFF2-40B4-BE49-F238E27FC236}">
                <a16:creationId xmlns:a16="http://schemas.microsoft.com/office/drawing/2014/main" id="{2B61DAF3-ACA6-2CE0-1E57-C11F3528A5E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57600" y="1701011"/>
            <a:ext cx="4460220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1200" b="0" cap="all" baseline="0">
                <a:solidFill>
                  <a:schemeClr val="tx1"/>
                </a:solidFill>
                <a:latin typeface="+mj-lt"/>
              </a:defRPr>
            </a:lvl1pPr>
            <a:lvl2pPr marL="345600" indent="-1714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100">
                <a:solidFill>
                  <a:schemeClr val="tx1"/>
                </a:solidFill>
              </a:defRPr>
            </a:lvl2pPr>
            <a:lvl3pPr marL="518400" indent="-1714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 sz="1050">
                <a:solidFill>
                  <a:schemeClr val="tx1"/>
                </a:solidFill>
              </a:defRPr>
            </a:lvl3pPr>
          </a:lstStyle>
          <a:p>
            <a:pPr lvl="0"/>
            <a:r>
              <a:rPr lang="fr-FR" noProof="1"/>
              <a:t>Insérer texte</a:t>
            </a:r>
          </a:p>
        </p:txBody>
      </p:sp>
      <p:sp>
        <p:nvSpPr>
          <p:cNvPr id="15" name="Text Placeholder 36">
            <a:extLst>
              <a:ext uri="{FF2B5EF4-FFF2-40B4-BE49-F238E27FC236}">
                <a16:creationId xmlns:a16="http://schemas.microsoft.com/office/drawing/2014/main" id="{9BF5B3E0-D436-9C69-0504-05118FE3A1B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57600" y="1971044"/>
            <a:ext cx="4460220" cy="249299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1714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</a:defRPr>
            </a:lvl1pPr>
            <a:lvl2pPr marL="34560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100">
                <a:solidFill>
                  <a:schemeClr val="tx1"/>
                </a:solidFill>
              </a:defRPr>
            </a:lvl2pPr>
            <a:lvl3pPr marL="51840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50">
                <a:solidFill>
                  <a:schemeClr val="tx1"/>
                </a:solidFill>
              </a:defRPr>
            </a:lvl3pPr>
          </a:lstStyle>
          <a:p>
            <a:pPr lvl="0"/>
            <a:r>
              <a:rPr lang="fr-FR" noProof="1"/>
              <a:t>Premier niveau de texte</a:t>
            </a:r>
          </a:p>
          <a:p>
            <a:pPr lvl="1"/>
            <a:r>
              <a:rPr lang="fr-FR" noProof="1"/>
              <a:t>Deuxième niveau de texte</a:t>
            </a:r>
          </a:p>
          <a:p>
            <a:pPr lvl="2"/>
            <a:r>
              <a:rPr lang="fr-FR" noProof="1"/>
              <a:t>Troisième niveau de texte</a:t>
            </a:r>
          </a:p>
        </p:txBody>
      </p:sp>
      <p:sp>
        <p:nvSpPr>
          <p:cNvPr id="20" name="Text Placeholder 51">
            <a:extLst>
              <a:ext uri="{FF2B5EF4-FFF2-40B4-BE49-F238E27FC236}">
                <a16:creationId xmlns:a16="http://schemas.microsoft.com/office/drawing/2014/main" id="{EC66AE3F-79AD-C25A-259C-B93413029DE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04681" y="408705"/>
            <a:ext cx="605956" cy="285750"/>
          </a:xfrm>
          <a:custGeom>
            <a:avLst/>
            <a:gdLst>
              <a:gd name="connsiteX0" fmla="*/ 0 w 605956"/>
              <a:gd name="connsiteY0" fmla="*/ 0 h 285750"/>
              <a:gd name="connsiteX1" fmla="*/ 605956 w 605956"/>
              <a:gd name="connsiteY1" fmla="*/ 0 h 285750"/>
              <a:gd name="connsiteX2" fmla="*/ 605956 w 605956"/>
              <a:gd name="connsiteY2" fmla="*/ 285750 h 285750"/>
              <a:gd name="connsiteX3" fmla="*/ 0 w 605956"/>
              <a:gd name="connsiteY3" fmla="*/ 285750 h 285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5956" h="285750">
                <a:moveTo>
                  <a:pt x="0" y="0"/>
                </a:moveTo>
                <a:lnTo>
                  <a:pt x="605956" y="0"/>
                </a:lnTo>
                <a:lnTo>
                  <a:pt x="605956" y="285750"/>
                </a:lnTo>
                <a:lnTo>
                  <a:pt x="0" y="285750"/>
                </a:lnTo>
                <a:close/>
              </a:path>
            </a:pathLst>
          </a:cu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a:blipFill>
        </p:spPr>
        <p:txBody>
          <a:bodyPr wrap="square"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900" b="0" cap="none" baseline="0">
                <a:solidFill>
                  <a:schemeClr val="bg1"/>
                </a:solidFill>
                <a:latin typeface="+mn-lt"/>
              </a:defRPr>
            </a:lvl1pPr>
            <a:lvl2pPr marL="345600" indent="-1714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100">
                <a:solidFill>
                  <a:schemeClr val="tx1"/>
                </a:solidFill>
              </a:defRPr>
            </a:lvl2pPr>
            <a:lvl3pPr marL="518400" indent="-1714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 sz="1050">
                <a:solidFill>
                  <a:schemeClr val="tx1"/>
                </a:solidFill>
              </a:defRPr>
            </a:lvl3pPr>
          </a:lstStyle>
          <a:p>
            <a:pPr lvl="0"/>
            <a:r>
              <a:rPr lang="fr-FR" noProof="1"/>
              <a:t> 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AB89A372-6348-346A-9E14-386F8F6950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050253" y="4811449"/>
            <a:ext cx="1536745" cy="12311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defRPr lang="en-US" sz="800" smtClean="0"/>
            </a:lvl1pPr>
          </a:lstStyle>
          <a:p>
            <a:pPr algn="r"/>
            <a:fld id="{533D2162-AF2B-4F41-AA11-372A17A66252}" type="datetime2">
              <a:rPr lang="fr-FR" smtClean="0"/>
              <a:t>mardi 4 novembre 2025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738566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10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2BB1473-DB75-8663-4D1A-312082165A65}"/>
              </a:ext>
            </a:extLst>
          </p:cNvPr>
          <p:cNvSpPr/>
          <p:nvPr userDrawn="1"/>
        </p:nvSpPr>
        <p:spPr>
          <a:xfrm>
            <a:off x="2199710" y="1348920"/>
            <a:ext cx="6944288" cy="145815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fr-FR" noProof="1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FB42A47-9645-ACF5-5861-298CDD03DF99}"/>
              </a:ext>
            </a:extLst>
          </p:cNvPr>
          <p:cNvSpPr/>
          <p:nvPr userDrawn="1"/>
        </p:nvSpPr>
        <p:spPr>
          <a:xfrm>
            <a:off x="2199710" y="3037641"/>
            <a:ext cx="6944290" cy="145815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fr-FR" noProof="1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EA24B6D-BE24-FE3A-9EE4-345E6E66B440}"/>
              </a:ext>
            </a:extLst>
          </p:cNvPr>
          <p:cNvCxnSpPr/>
          <p:nvPr userDrawn="1"/>
        </p:nvCxnSpPr>
        <p:spPr>
          <a:xfrm>
            <a:off x="4524913" y="1650027"/>
            <a:ext cx="0" cy="88963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54FAD3F-E21B-BB5C-5343-6A2932B91325}"/>
              </a:ext>
            </a:extLst>
          </p:cNvPr>
          <p:cNvCxnSpPr>
            <a:cxnSpLocks/>
          </p:cNvCxnSpPr>
          <p:nvPr userDrawn="1"/>
        </p:nvCxnSpPr>
        <p:spPr>
          <a:xfrm>
            <a:off x="6742651" y="1616335"/>
            <a:ext cx="0" cy="88963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FF6101E-F098-4A96-9387-BA432AD4FDFB}"/>
              </a:ext>
            </a:extLst>
          </p:cNvPr>
          <p:cNvCxnSpPr>
            <a:cxnSpLocks/>
          </p:cNvCxnSpPr>
          <p:nvPr userDrawn="1"/>
        </p:nvCxnSpPr>
        <p:spPr>
          <a:xfrm>
            <a:off x="4524913" y="3321902"/>
            <a:ext cx="0" cy="88963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9CB5851-639F-E3DC-7D45-95FE466042F0}"/>
              </a:ext>
            </a:extLst>
          </p:cNvPr>
          <p:cNvCxnSpPr>
            <a:cxnSpLocks/>
          </p:cNvCxnSpPr>
          <p:nvPr userDrawn="1"/>
        </p:nvCxnSpPr>
        <p:spPr>
          <a:xfrm>
            <a:off x="6742651" y="3321902"/>
            <a:ext cx="0" cy="88963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E34980E8-E1D4-4523-11ED-F8613E02545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1348920"/>
            <a:ext cx="2199710" cy="3146880"/>
          </a:xfrm>
          <a:prstGeom prst="rect">
            <a:avLst/>
          </a:prstGeom>
          <a:solidFill>
            <a:schemeClr val="tx2"/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fr-FR" noProof="1"/>
              <a:t>Insérer image</a:t>
            </a:r>
          </a:p>
        </p:txBody>
      </p:sp>
      <p:sp>
        <p:nvSpPr>
          <p:cNvPr id="12" name="Text Placeholder 36">
            <a:extLst>
              <a:ext uri="{FF2B5EF4-FFF2-40B4-BE49-F238E27FC236}">
                <a16:creationId xmlns:a16="http://schemas.microsoft.com/office/drawing/2014/main" id="{FEF38A63-35E4-9A63-AB9E-751CED54052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450588" y="1616334"/>
            <a:ext cx="1930912" cy="92333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bg1"/>
              </a:buClr>
              <a:buFont typeface="Arial" panose="020B0604020202020204" pitchFamily="34" charset="0"/>
              <a:buNone/>
              <a:defRPr sz="1200">
                <a:solidFill>
                  <a:schemeClr val="bg1"/>
                </a:solidFill>
              </a:defRPr>
            </a:lvl1pPr>
            <a:lvl2pPr marL="17415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None/>
              <a:defRPr sz="900">
                <a:solidFill>
                  <a:schemeClr val="bg1"/>
                </a:solidFill>
              </a:defRPr>
            </a:lvl2pPr>
            <a:lvl3pPr marL="34695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None/>
              <a:defRPr sz="800">
                <a:solidFill>
                  <a:schemeClr val="bg1"/>
                </a:solidFill>
              </a:defRPr>
            </a:lvl3pPr>
          </a:lstStyle>
          <a:p>
            <a:pPr lvl="0"/>
            <a:r>
              <a:rPr lang="fr-FR" noProof="1"/>
              <a:t>Insérer texte</a:t>
            </a:r>
          </a:p>
        </p:txBody>
      </p:sp>
      <p:sp>
        <p:nvSpPr>
          <p:cNvPr id="14" name="Text Placeholder 36">
            <a:extLst>
              <a:ext uri="{FF2B5EF4-FFF2-40B4-BE49-F238E27FC236}">
                <a16:creationId xmlns:a16="http://schemas.microsoft.com/office/drawing/2014/main" id="{D04D9CA4-7AF3-DC39-A6BD-E67A5C664FB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450588" y="3305055"/>
            <a:ext cx="1930912" cy="92333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None/>
              <a:defRPr sz="1200">
                <a:solidFill>
                  <a:schemeClr val="tx1"/>
                </a:solidFill>
              </a:defRPr>
            </a:lvl1pPr>
            <a:lvl2pPr marL="17415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None/>
              <a:defRPr sz="900">
                <a:solidFill>
                  <a:schemeClr val="tx1"/>
                </a:solidFill>
              </a:defRPr>
            </a:lvl2pPr>
            <a:lvl3pPr marL="34695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None/>
              <a:defRPr sz="800">
                <a:solidFill>
                  <a:schemeClr val="tx1"/>
                </a:solidFill>
              </a:defRPr>
            </a:lvl3pPr>
          </a:lstStyle>
          <a:p>
            <a:pPr lvl="0"/>
            <a:r>
              <a:rPr lang="fr-FR" noProof="1"/>
              <a:t>Insérer texte</a:t>
            </a:r>
          </a:p>
        </p:txBody>
      </p:sp>
      <p:sp>
        <p:nvSpPr>
          <p:cNvPr id="16" name="Text Placeholder 36">
            <a:extLst>
              <a:ext uri="{FF2B5EF4-FFF2-40B4-BE49-F238E27FC236}">
                <a16:creationId xmlns:a16="http://schemas.microsoft.com/office/drawing/2014/main" id="{FEBE528F-C32C-BDC6-689F-4374120BB92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668326" y="1616334"/>
            <a:ext cx="1930912" cy="92333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bg1"/>
              </a:buClr>
              <a:buFont typeface="Arial" panose="020B0604020202020204" pitchFamily="34" charset="0"/>
              <a:buNone/>
              <a:defRPr sz="1200">
                <a:solidFill>
                  <a:schemeClr val="bg1"/>
                </a:solidFill>
              </a:defRPr>
            </a:lvl1pPr>
            <a:lvl2pPr marL="17415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None/>
              <a:defRPr sz="900">
                <a:solidFill>
                  <a:schemeClr val="bg1"/>
                </a:solidFill>
              </a:defRPr>
            </a:lvl2pPr>
            <a:lvl3pPr marL="34695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None/>
              <a:defRPr sz="800">
                <a:solidFill>
                  <a:schemeClr val="bg1"/>
                </a:solidFill>
              </a:defRPr>
            </a:lvl3pPr>
          </a:lstStyle>
          <a:p>
            <a:pPr lvl="0"/>
            <a:r>
              <a:rPr lang="fr-FR" noProof="1"/>
              <a:t>Insérer texte</a:t>
            </a:r>
          </a:p>
        </p:txBody>
      </p:sp>
      <p:sp>
        <p:nvSpPr>
          <p:cNvPr id="17" name="Text Placeholder 36">
            <a:extLst>
              <a:ext uri="{FF2B5EF4-FFF2-40B4-BE49-F238E27FC236}">
                <a16:creationId xmlns:a16="http://schemas.microsoft.com/office/drawing/2014/main" id="{93F7F1D9-AAE4-CCD1-A5EC-05E389F896B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68326" y="3305055"/>
            <a:ext cx="1930912" cy="92333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None/>
              <a:defRPr sz="1200">
                <a:solidFill>
                  <a:schemeClr val="tx1"/>
                </a:solidFill>
              </a:defRPr>
            </a:lvl1pPr>
            <a:lvl2pPr marL="17415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None/>
              <a:defRPr sz="900">
                <a:solidFill>
                  <a:schemeClr val="tx1"/>
                </a:solidFill>
              </a:defRPr>
            </a:lvl2pPr>
            <a:lvl3pPr marL="34695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None/>
              <a:defRPr sz="800">
                <a:solidFill>
                  <a:schemeClr val="tx1"/>
                </a:solidFill>
              </a:defRPr>
            </a:lvl3pPr>
          </a:lstStyle>
          <a:p>
            <a:pPr lvl="0"/>
            <a:r>
              <a:rPr lang="fr-FR" noProof="1"/>
              <a:t>Insérer texte</a:t>
            </a:r>
          </a:p>
        </p:txBody>
      </p:sp>
      <p:sp>
        <p:nvSpPr>
          <p:cNvPr id="18" name="Text Placeholder 36">
            <a:extLst>
              <a:ext uri="{FF2B5EF4-FFF2-40B4-BE49-F238E27FC236}">
                <a16:creationId xmlns:a16="http://schemas.microsoft.com/office/drawing/2014/main" id="{C3F2463D-E53E-6791-C5D2-D8007F63349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86063" y="1616334"/>
            <a:ext cx="1930912" cy="92333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bg1"/>
              </a:buClr>
              <a:buFont typeface="Arial" panose="020B0604020202020204" pitchFamily="34" charset="0"/>
              <a:buNone/>
              <a:defRPr sz="1200">
                <a:solidFill>
                  <a:schemeClr val="bg1"/>
                </a:solidFill>
              </a:defRPr>
            </a:lvl1pPr>
            <a:lvl2pPr marL="17415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None/>
              <a:defRPr sz="900">
                <a:solidFill>
                  <a:schemeClr val="bg1"/>
                </a:solidFill>
              </a:defRPr>
            </a:lvl2pPr>
            <a:lvl3pPr marL="34695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None/>
              <a:defRPr sz="800">
                <a:solidFill>
                  <a:schemeClr val="bg1"/>
                </a:solidFill>
              </a:defRPr>
            </a:lvl3pPr>
          </a:lstStyle>
          <a:p>
            <a:pPr lvl="0"/>
            <a:r>
              <a:rPr lang="fr-FR" noProof="1"/>
              <a:t>Insérer texte</a:t>
            </a:r>
          </a:p>
        </p:txBody>
      </p:sp>
      <p:sp>
        <p:nvSpPr>
          <p:cNvPr id="20" name="Text Placeholder 36">
            <a:extLst>
              <a:ext uri="{FF2B5EF4-FFF2-40B4-BE49-F238E27FC236}">
                <a16:creationId xmlns:a16="http://schemas.microsoft.com/office/drawing/2014/main" id="{6625D483-667F-6C30-8601-F1B43B7856D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886063" y="3305055"/>
            <a:ext cx="1930912" cy="92333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None/>
              <a:defRPr sz="1200">
                <a:solidFill>
                  <a:schemeClr val="tx1"/>
                </a:solidFill>
              </a:defRPr>
            </a:lvl1pPr>
            <a:lvl2pPr marL="17415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None/>
              <a:defRPr sz="900">
                <a:solidFill>
                  <a:schemeClr val="tx1"/>
                </a:solidFill>
              </a:defRPr>
            </a:lvl2pPr>
            <a:lvl3pPr marL="34695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None/>
              <a:defRPr sz="800">
                <a:solidFill>
                  <a:schemeClr val="tx1"/>
                </a:solidFill>
              </a:defRPr>
            </a:lvl3pPr>
          </a:lstStyle>
          <a:p>
            <a:pPr lvl="0"/>
            <a:r>
              <a:rPr lang="fr-FR" noProof="1"/>
              <a:t>Insérer texte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D96A8DF1-FDF3-8748-2E42-2B955230A1D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57600" y="758370"/>
            <a:ext cx="7192800" cy="16927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100">
                <a:latin typeface="+mj-lt"/>
              </a:defRPr>
            </a:lvl1pPr>
          </a:lstStyle>
          <a:p>
            <a:pPr lvl="0"/>
            <a:r>
              <a:rPr lang="fr-FR" noProof="1"/>
              <a:t>Ceci est le sous-titre de la diapositive</a:t>
            </a:r>
          </a:p>
        </p:txBody>
      </p:sp>
      <p:sp>
        <p:nvSpPr>
          <p:cNvPr id="22" name="Title 17">
            <a:extLst>
              <a:ext uri="{FF2B5EF4-FFF2-40B4-BE49-F238E27FC236}">
                <a16:creationId xmlns:a16="http://schemas.microsoft.com/office/drawing/2014/main" id="{B96741E7-7551-FE59-3816-D9BC41AF3B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57599" y="349200"/>
            <a:ext cx="7192381" cy="36933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defRPr sz="2400" cap="all" baseline="0"/>
            </a:lvl1pPr>
          </a:lstStyle>
          <a:p>
            <a:r>
              <a:rPr lang="fr-FR" noProof="1"/>
              <a:t>CECI EST LE TITRE DE LA DIAPOSITIVE</a:t>
            </a:r>
          </a:p>
        </p:txBody>
      </p:sp>
      <p:pic>
        <p:nvPicPr>
          <p:cNvPr id="23" name="Graphic 76">
            <a:extLst>
              <a:ext uri="{FF2B5EF4-FFF2-40B4-BE49-F238E27FC236}">
                <a16:creationId xmlns:a16="http://schemas.microsoft.com/office/drawing/2014/main" id="{A76C8CC5-9364-C90E-DEB1-B195DDC5F71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04681" y="408705"/>
            <a:ext cx="605956" cy="28575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A0D0ABC6-0D69-3007-5EE2-16875027F1ED}"/>
              </a:ext>
            </a:extLst>
          </p:cNvPr>
          <p:cNvSpPr/>
          <p:nvPr userDrawn="1"/>
        </p:nvSpPr>
        <p:spPr>
          <a:xfrm>
            <a:off x="0" y="349200"/>
            <a:ext cx="846000" cy="3355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fr-FR" noProof="1"/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BBE04017-272A-CD12-8153-D3EAE321C14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8645449" y="4729833"/>
            <a:ext cx="498551" cy="286342"/>
          </a:xfrm>
          <a:prstGeom prst="rect">
            <a:avLst/>
          </a:prstGeom>
        </p:spPr>
      </p:pic>
      <p:sp>
        <p:nvSpPr>
          <p:cNvPr id="27" name="Slide Number Placeholder 1">
            <a:extLst>
              <a:ext uri="{FF2B5EF4-FFF2-40B4-BE49-F238E27FC236}">
                <a16:creationId xmlns:a16="http://schemas.microsoft.com/office/drawing/2014/main" id="{75681256-5861-6BA5-34BA-12FA4ABD6251}"/>
              </a:ext>
            </a:extLst>
          </p:cNvPr>
          <p:cNvSpPr txBox="1">
            <a:spLocks/>
          </p:cNvSpPr>
          <p:nvPr userDrawn="1"/>
        </p:nvSpPr>
        <p:spPr>
          <a:xfrm>
            <a:off x="8816975" y="4819143"/>
            <a:ext cx="187325" cy="10772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E731E4-944A-4221-B6D8-5A6D2D5B10C3}" type="slidenum">
              <a:rPr kumimoji="0" lang="fr-FR" sz="700" b="0" i="0" u="none" strike="noStrike" kern="1200" cap="none" spc="0" normalizeH="0" baseline="0" noProof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fr-FR" sz="700" b="0" i="0" u="none" strike="noStrike" kern="1200" cap="none" spc="0" normalizeH="0" baseline="0" noProof="1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687388E5-93A6-D212-BD06-E79D15BC59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050253" y="4811449"/>
            <a:ext cx="1536745" cy="12311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defRPr lang="en-US" sz="800" smtClean="0"/>
            </a:lvl1pPr>
          </a:lstStyle>
          <a:p>
            <a:pPr algn="r"/>
            <a:fld id="{27A86B6C-DDCC-3E4E-B28B-07750FB814A1}" type="datetime2">
              <a:rPr lang="fr-FR" smtClean="0"/>
              <a:t>mardi 4 novembre 2025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245390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8D061BB-1B5C-6034-13DA-77BE85CCD141}"/>
              </a:ext>
            </a:extLst>
          </p:cNvPr>
          <p:cNvSpPr/>
          <p:nvPr userDrawn="1"/>
        </p:nvSpPr>
        <p:spPr>
          <a:xfrm>
            <a:off x="0" y="2818356"/>
            <a:ext cx="9144000" cy="23251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fr-FR" noProof="1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6228279-2046-27E2-6AEA-FAA05AB4931C}"/>
              </a:ext>
            </a:extLst>
          </p:cNvPr>
          <p:cNvSpPr/>
          <p:nvPr userDrawn="1"/>
        </p:nvSpPr>
        <p:spPr>
          <a:xfrm>
            <a:off x="1364485" y="2777865"/>
            <a:ext cx="540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fr-FR" noProof="1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64F1CDA-6C73-F34F-B974-78871C85E7A6}"/>
              </a:ext>
            </a:extLst>
          </p:cNvPr>
          <p:cNvSpPr/>
          <p:nvPr userDrawn="1"/>
        </p:nvSpPr>
        <p:spPr>
          <a:xfrm>
            <a:off x="4302000" y="2777865"/>
            <a:ext cx="540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fr-FR" noProof="1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A1263C6-4257-6D7B-B0D3-21E038E533BB}"/>
              </a:ext>
            </a:extLst>
          </p:cNvPr>
          <p:cNvSpPr/>
          <p:nvPr userDrawn="1"/>
        </p:nvSpPr>
        <p:spPr>
          <a:xfrm>
            <a:off x="7239515" y="2777865"/>
            <a:ext cx="540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fr-FR" noProof="1"/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A4D22647-7B33-FE84-CFE6-0A47085A81B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57600" y="758370"/>
            <a:ext cx="7192800" cy="16927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100">
                <a:latin typeface="+mj-lt"/>
              </a:defRPr>
            </a:lvl1pPr>
          </a:lstStyle>
          <a:p>
            <a:pPr lvl="0"/>
            <a:r>
              <a:rPr lang="fr-FR" noProof="1"/>
              <a:t>Ceci est le sous-titre de la diapositive</a:t>
            </a:r>
          </a:p>
        </p:txBody>
      </p:sp>
      <p:sp>
        <p:nvSpPr>
          <p:cNvPr id="37" name="Title 17">
            <a:extLst>
              <a:ext uri="{FF2B5EF4-FFF2-40B4-BE49-F238E27FC236}">
                <a16:creationId xmlns:a16="http://schemas.microsoft.com/office/drawing/2014/main" id="{BEC14FF0-50E3-86C4-50E8-B373A93E96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57599" y="349200"/>
            <a:ext cx="7192381" cy="36933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defRPr sz="2400" cap="all" baseline="0"/>
            </a:lvl1pPr>
          </a:lstStyle>
          <a:p>
            <a:r>
              <a:rPr lang="fr-FR" noProof="1"/>
              <a:t>CECI EST LE TITRE DE LA DIAPOSITIVE</a:t>
            </a:r>
          </a:p>
        </p:txBody>
      </p:sp>
      <p:pic>
        <p:nvPicPr>
          <p:cNvPr id="38" name="Graphic 76">
            <a:extLst>
              <a:ext uri="{FF2B5EF4-FFF2-40B4-BE49-F238E27FC236}">
                <a16:creationId xmlns:a16="http://schemas.microsoft.com/office/drawing/2014/main" id="{3DBEC2C9-009E-3B49-3EB2-C9E82CCBB19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04681" y="408705"/>
            <a:ext cx="605956" cy="285750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CDE220F7-A251-AF7C-4427-C5B16FA121A9}"/>
              </a:ext>
            </a:extLst>
          </p:cNvPr>
          <p:cNvSpPr/>
          <p:nvPr userDrawn="1"/>
        </p:nvSpPr>
        <p:spPr>
          <a:xfrm>
            <a:off x="0" y="349200"/>
            <a:ext cx="846000" cy="3355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fr-FR" noProof="1"/>
          </a:p>
        </p:txBody>
      </p:sp>
      <p:pic>
        <p:nvPicPr>
          <p:cNvPr id="41" name="Graphic 40">
            <a:extLst>
              <a:ext uri="{FF2B5EF4-FFF2-40B4-BE49-F238E27FC236}">
                <a16:creationId xmlns:a16="http://schemas.microsoft.com/office/drawing/2014/main" id="{E9530500-8216-FBD2-A821-4C08159A3FB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8645449" y="4729833"/>
            <a:ext cx="498551" cy="286342"/>
          </a:xfrm>
          <a:prstGeom prst="rect">
            <a:avLst/>
          </a:prstGeom>
        </p:spPr>
      </p:pic>
      <p:sp>
        <p:nvSpPr>
          <p:cNvPr id="42" name="Slide Number Placeholder 1">
            <a:extLst>
              <a:ext uri="{FF2B5EF4-FFF2-40B4-BE49-F238E27FC236}">
                <a16:creationId xmlns:a16="http://schemas.microsoft.com/office/drawing/2014/main" id="{8B067A7A-44BD-B5B1-1B6A-3AE96D659CA9}"/>
              </a:ext>
            </a:extLst>
          </p:cNvPr>
          <p:cNvSpPr txBox="1">
            <a:spLocks/>
          </p:cNvSpPr>
          <p:nvPr userDrawn="1"/>
        </p:nvSpPr>
        <p:spPr>
          <a:xfrm>
            <a:off x="8816975" y="4819143"/>
            <a:ext cx="187325" cy="10772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E731E4-944A-4221-B6D8-5A6D2D5B10C3}" type="slidenum">
              <a:rPr kumimoji="0" lang="fr-FR" sz="700" b="0" i="0" u="none" strike="noStrike" kern="1200" cap="none" spc="0" normalizeH="0" baseline="0" noProof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fr-FR" sz="700" b="0" i="0" u="none" strike="noStrike" kern="1200" cap="none" spc="0" normalizeH="0" baseline="0" noProof="1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4" name="Text Placeholder 36">
            <a:extLst>
              <a:ext uri="{FF2B5EF4-FFF2-40B4-BE49-F238E27FC236}">
                <a16:creationId xmlns:a16="http://schemas.microsoft.com/office/drawing/2014/main" id="{2F00A187-7CC1-41D7-84A2-63D7DBA6D9E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9218" y="1610381"/>
            <a:ext cx="2270534" cy="49244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3200" b="0" cap="all" baseline="0">
                <a:solidFill>
                  <a:schemeClr val="tx1"/>
                </a:solidFill>
                <a:latin typeface="+mj-lt"/>
              </a:defRPr>
            </a:lvl1pPr>
            <a:lvl2pPr marL="345600" indent="-1714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100">
                <a:solidFill>
                  <a:schemeClr val="tx1"/>
                </a:solidFill>
              </a:defRPr>
            </a:lvl2pPr>
            <a:lvl3pPr marL="518400" indent="-1714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 sz="1050">
                <a:solidFill>
                  <a:schemeClr val="tx1"/>
                </a:solidFill>
              </a:defRPr>
            </a:lvl3pPr>
          </a:lstStyle>
          <a:p>
            <a:pPr lvl="0"/>
            <a:r>
              <a:rPr lang="fr-FR" noProof="1"/>
              <a:t>XXX</a:t>
            </a:r>
          </a:p>
        </p:txBody>
      </p:sp>
      <p:sp>
        <p:nvSpPr>
          <p:cNvPr id="47" name="Text Placeholder 36">
            <a:extLst>
              <a:ext uri="{FF2B5EF4-FFF2-40B4-BE49-F238E27FC236}">
                <a16:creationId xmlns:a16="http://schemas.microsoft.com/office/drawing/2014/main" id="{66ED2BB5-0F09-0B50-FF7F-35C86311011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36733" y="1610381"/>
            <a:ext cx="2270534" cy="49244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3200" b="0" cap="all" baseline="0">
                <a:solidFill>
                  <a:schemeClr val="tx1"/>
                </a:solidFill>
                <a:latin typeface="+mj-lt"/>
              </a:defRPr>
            </a:lvl1pPr>
            <a:lvl2pPr marL="345600" indent="-1714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100">
                <a:solidFill>
                  <a:schemeClr val="tx1"/>
                </a:solidFill>
              </a:defRPr>
            </a:lvl2pPr>
            <a:lvl3pPr marL="518400" indent="-1714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 sz="1050">
                <a:solidFill>
                  <a:schemeClr val="tx1"/>
                </a:solidFill>
              </a:defRPr>
            </a:lvl3pPr>
          </a:lstStyle>
          <a:p>
            <a:pPr lvl="0"/>
            <a:r>
              <a:rPr lang="fr-FR" noProof="1"/>
              <a:t>XXX</a:t>
            </a:r>
          </a:p>
        </p:txBody>
      </p:sp>
      <p:sp>
        <p:nvSpPr>
          <p:cNvPr id="48" name="Text Placeholder 36">
            <a:extLst>
              <a:ext uri="{FF2B5EF4-FFF2-40B4-BE49-F238E27FC236}">
                <a16:creationId xmlns:a16="http://schemas.microsoft.com/office/drawing/2014/main" id="{33C2DAC6-E9FA-BAB1-9927-C19CF7DBF4A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74248" y="1610381"/>
            <a:ext cx="2270534" cy="49244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3200" b="0" cap="all" baseline="0">
                <a:solidFill>
                  <a:schemeClr val="tx1"/>
                </a:solidFill>
                <a:latin typeface="+mj-lt"/>
              </a:defRPr>
            </a:lvl1pPr>
            <a:lvl2pPr marL="345600" indent="-1714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100">
                <a:solidFill>
                  <a:schemeClr val="tx1"/>
                </a:solidFill>
              </a:defRPr>
            </a:lvl2pPr>
            <a:lvl3pPr marL="518400" indent="-1714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 sz="1050">
                <a:solidFill>
                  <a:schemeClr val="tx1"/>
                </a:solidFill>
              </a:defRPr>
            </a:lvl3pPr>
          </a:lstStyle>
          <a:p>
            <a:pPr lvl="0"/>
            <a:r>
              <a:rPr lang="fr-FR" noProof="1"/>
              <a:t>XXX</a:t>
            </a:r>
          </a:p>
        </p:txBody>
      </p:sp>
      <p:sp>
        <p:nvSpPr>
          <p:cNvPr id="50" name="Text Placeholder 36">
            <a:extLst>
              <a:ext uri="{FF2B5EF4-FFF2-40B4-BE49-F238E27FC236}">
                <a16:creationId xmlns:a16="http://schemas.microsoft.com/office/drawing/2014/main" id="{A91E8F16-8277-F0D1-49AE-4541F3C8BC4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99218" y="3304841"/>
            <a:ext cx="2270534" cy="49244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3200" b="0" cap="all" baseline="0">
                <a:solidFill>
                  <a:schemeClr val="tx1"/>
                </a:solidFill>
                <a:latin typeface="+mj-lt"/>
              </a:defRPr>
            </a:lvl1pPr>
            <a:lvl2pPr marL="345600" indent="-1714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100">
                <a:solidFill>
                  <a:schemeClr val="tx1"/>
                </a:solidFill>
              </a:defRPr>
            </a:lvl2pPr>
            <a:lvl3pPr marL="518400" indent="-1714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 sz="1050">
                <a:solidFill>
                  <a:schemeClr val="tx1"/>
                </a:solidFill>
              </a:defRPr>
            </a:lvl3pPr>
          </a:lstStyle>
          <a:p>
            <a:pPr lvl="0"/>
            <a:r>
              <a:rPr lang="fr-FR" noProof="1"/>
              <a:t>XXX</a:t>
            </a:r>
          </a:p>
        </p:txBody>
      </p:sp>
      <p:sp>
        <p:nvSpPr>
          <p:cNvPr id="53" name="Text Placeholder 36">
            <a:extLst>
              <a:ext uri="{FF2B5EF4-FFF2-40B4-BE49-F238E27FC236}">
                <a16:creationId xmlns:a16="http://schemas.microsoft.com/office/drawing/2014/main" id="{B2EFF457-2B07-A49E-9F98-8FAD40C3BB2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36733" y="3304841"/>
            <a:ext cx="2270534" cy="49244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3200" b="0" cap="all" baseline="0">
                <a:solidFill>
                  <a:schemeClr val="tx1"/>
                </a:solidFill>
                <a:latin typeface="+mj-lt"/>
              </a:defRPr>
            </a:lvl1pPr>
            <a:lvl2pPr marL="345600" indent="-1714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100">
                <a:solidFill>
                  <a:schemeClr val="tx1"/>
                </a:solidFill>
              </a:defRPr>
            </a:lvl2pPr>
            <a:lvl3pPr marL="518400" indent="-1714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 sz="1050">
                <a:solidFill>
                  <a:schemeClr val="tx1"/>
                </a:solidFill>
              </a:defRPr>
            </a:lvl3pPr>
          </a:lstStyle>
          <a:p>
            <a:pPr lvl="0"/>
            <a:r>
              <a:rPr lang="fr-FR" noProof="1"/>
              <a:t>XXX</a:t>
            </a:r>
          </a:p>
        </p:txBody>
      </p:sp>
      <p:sp>
        <p:nvSpPr>
          <p:cNvPr id="54" name="Text Placeholder 36">
            <a:extLst>
              <a:ext uri="{FF2B5EF4-FFF2-40B4-BE49-F238E27FC236}">
                <a16:creationId xmlns:a16="http://schemas.microsoft.com/office/drawing/2014/main" id="{F7CCC67B-B77E-7E41-DB18-A6D534DAAB1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74248" y="3304841"/>
            <a:ext cx="2270534" cy="49244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3200" b="0" cap="all" baseline="0">
                <a:solidFill>
                  <a:schemeClr val="tx1"/>
                </a:solidFill>
                <a:latin typeface="+mj-lt"/>
              </a:defRPr>
            </a:lvl1pPr>
            <a:lvl2pPr marL="345600" indent="-1714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100">
                <a:solidFill>
                  <a:schemeClr val="tx1"/>
                </a:solidFill>
              </a:defRPr>
            </a:lvl2pPr>
            <a:lvl3pPr marL="518400" indent="-1714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 sz="1050">
                <a:solidFill>
                  <a:schemeClr val="tx1"/>
                </a:solidFill>
              </a:defRPr>
            </a:lvl3pPr>
          </a:lstStyle>
          <a:p>
            <a:pPr lvl="0"/>
            <a:r>
              <a:rPr lang="fr-FR" noProof="1"/>
              <a:t>XXX</a:t>
            </a:r>
          </a:p>
        </p:txBody>
      </p:sp>
      <p:sp>
        <p:nvSpPr>
          <p:cNvPr id="58" name="Text Placeholder 36">
            <a:extLst>
              <a:ext uri="{FF2B5EF4-FFF2-40B4-BE49-F238E27FC236}">
                <a16:creationId xmlns:a16="http://schemas.microsoft.com/office/drawing/2014/main" id="{90C0BE38-DAAD-4DFD-3E67-31A5F6F48C4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9218" y="2135764"/>
            <a:ext cx="2270534" cy="18466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1200" b="0" cap="none" baseline="0">
                <a:solidFill>
                  <a:schemeClr val="tx1"/>
                </a:solidFill>
                <a:latin typeface="+mn-lt"/>
              </a:defRPr>
            </a:lvl1pPr>
            <a:lvl2pPr marL="345600" indent="-1714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100">
                <a:solidFill>
                  <a:schemeClr val="tx1"/>
                </a:solidFill>
              </a:defRPr>
            </a:lvl2pPr>
            <a:lvl3pPr marL="518400" indent="-1714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 sz="1050">
                <a:solidFill>
                  <a:schemeClr val="tx1"/>
                </a:solidFill>
              </a:defRPr>
            </a:lvl3pPr>
          </a:lstStyle>
          <a:p>
            <a:pPr lvl="0"/>
            <a:r>
              <a:rPr lang="fr-FR" noProof="1"/>
              <a:t>Insérer texte</a:t>
            </a:r>
          </a:p>
        </p:txBody>
      </p:sp>
      <p:sp>
        <p:nvSpPr>
          <p:cNvPr id="59" name="Text Placeholder 36">
            <a:extLst>
              <a:ext uri="{FF2B5EF4-FFF2-40B4-BE49-F238E27FC236}">
                <a16:creationId xmlns:a16="http://schemas.microsoft.com/office/drawing/2014/main" id="{B842465C-0B84-B0DB-EE14-BA1DF0F0781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436733" y="2135764"/>
            <a:ext cx="2270534" cy="18466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1200" b="0" cap="none" baseline="0">
                <a:solidFill>
                  <a:schemeClr val="tx1"/>
                </a:solidFill>
                <a:latin typeface="+mn-lt"/>
              </a:defRPr>
            </a:lvl1pPr>
            <a:lvl2pPr marL="345600" indent="-1714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100">
                <a:solidFill>
                  <a:schemeClr val="tx1"/>
                </a:solidFill>
              </a:defRPr>
            </a:lvl2pPr>
            <a:lvl3pPr marL="518400" indent="-1714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 sz="1050">
                <a:solidFill>
                  <a:schemeClr val="tx1"/>
                </a:solidFill>
              </a:defRPr>
            </a:lvl3pPr>
          </a:lstStyle>
          <a:p>
            <a:pPr lvl="0"/>
            <a:r>
              <a:rPr lang="fr-FR" noProof="1"/>
              <a:t>Insérer texte</a:t>
            </a:r>
          </a:p>
        </p:txBody>
      </p:sp>
      <p:sp>
        <p:nvSpPr>
          <p:cNvPr id="60" name="Text Placeholder 36">
            <a:extLst>
              <a:ext uri="{FF2B5EF4-FFF2-40B4-BE49-F238E27FC236}">
                <a16:creationId xmlns:a16="http://schemas.microsoft.com/office/drawing/2014/main" id="{5041F9C8-0FF4-ECED-441C-360F2499075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74248" y="2135764"/>
            <a:ext cx="2270534" cy="18466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1200" b="0" cap="none" baseline="0">
                <a:solidFill>
                  <a:schemeClr val="tx1"/>
                </a:solidFill>
                <a:latin typeface="+mn-lt"/>
              </a:defRPr>
            </a:lvl1pPr>
            <a:lvl2pPr marL="345600" indent="-1714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100">
                <a:solidFill>
                  <a:schemeClr val="tx1"/>
                </a:solidFill>
              </a:defRPr>
            </a:lvl2pPr>
            <a:lvl3pPr marL="518400" indent="-1714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 sz="1050">
                <a:solidFill>
                  <a:schemeClr val="tx1"/>
                </a:solidFill>
              </a:defRPr>
            </a:lvl3pPr>
          </a:lstStyle>
          <a:p>
            <a:pPr lvl="0"/>
            <a:r>
              <a:rPr lang="fr-FR" noProof="1"/>
              <a:t>Insérer texte</a:t>
            </a:r>
          </a:p>
        </p:txBody>
      </p:sp>
      <p:sp>
        <p:nvSpPr>
          <p:cNvPr id="62" name="Text Placeholder 36">
            <a:extLst>
              <a:ext uri="{FF2B5EF4-FFF2-40B4-BE49-F238E27FC236}">
                <a16:creationId xmlns:a16="http://schemas.microsoft.com/office/drawing/2014/main" id="{BBC716FB-853E-CE06-359F-1022DD0468A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9218" y="3830224"/>
            <a:ext cx="2270534" cy="18466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1200" b="0" cap="none" baseline="0">
                <a:solidFill>
                  <a:schemeClr val="tx1"/>
                </a:solidFill>
                <a:latin typeface="+mn-lt"/>
              </a:defRPr>
            </a:lvl1pPr>
            <a:lvl2pPr marL="345600" indent="-1714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100">
                <a:solidFill>
                  <a:schemeClr val="tx1"/>
                </a:solidFill>
              </a:defRPr>
            </a:lvl2pPr>
            <a:lvl3pPr marL="518400" indent="-1714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 sz="1050">
                <a:solidFill>
                  <a:schemeClr val="tx1"/>
                </a:solidFill>
              </a:defRPr>
            </a:lvl3pPr>
          </a:lstStyle>
          <a:p>
            <a:pPr lvl="0"/>
            <a:r>
              <a:rPr lang="fr-FR" noProof="1"/>
              <a:t>Insérer texte</a:t>
            </a:r>
          </a:p>
        </p:txBody>
      </p:sp>
      <p:sp>
        <p:nvSpPr>
          <p:cNvPr id="63" name="Text Placeholder 36">
            <a:extLst>
              <a:ext uri="{FF2B5EF4-FFF2-40B4-BE49-F238E27FC236}">
                <a16:creationId xmlns:a16="http://schemas.microsoft.com/office/drawing/2014/main" id="{1F661CD4-F2BC-C964-AF61-C20D6F06214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436733" y="3830224"/>
            <a:ext cx="2270534" cy="18466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1200" b="0" cap="none" baseline="0">
                <a:solidFill>
                  <a:schemeClr val="tx1"/>
                </a:solidFill>
                <a:latin typeface="+mn-lt"/>
              </a:defRPr>
            </a:lvl1pPr>
            <a:lvl2pPr marL="345600" indent="-1714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100">
                <a:solidFill>
                  <a:schemeClr val="tx1"/>
                </a:solidFill>
              </a:defRPr>
            </a:lvl2pPr>
            <a:lvl3pPr marL="518400" indent="-1714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 sz="1050">
                <a:solidFill>
                  <a:schemeClr val="tx1"/>
                </a:solidFill>
              </a:defRPr>
            </a:lvl3pPr>
          </a:lstStyle>
          <a:p>
            <a:pPr lvl="0"/>
            <a:r>
              <a:rPr lang="fr-FR" noProof="1"/>
              <a:t>Insérer texte</a:t>
            </a:r>
          </a:p>
        </p:txBody>
      </p:sp>
      <p:sp>
        <p:nvSpPr>
          <p:cNvPr id="64" name="Text Placeholder 36">
            <a:extLst>
              <a:ext uri="{FF2B5EF4-FFF2-40B4-BE49-F238E27FC236}">
                <a16:creationId xmlns:a16="http://schemas.microsoft.com/office/drawing/2014/main" id="{10BBDD58-E27B-FB78-7816-D09C279426F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374248" y="3830224"/>
            <a:ext cx="2270534" cy="18466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1200" b="0" cap="none" baseline="0">
                <a:solidFill>
                  <a:schemeClr val="tx1"/>
                </a:solidFill>
                <a:latin typeface="+mn-lt"/>
              </a:defRPr>
            </a:lvl1pPr>
            <a:lvl2pPr marL="345600" indent="-1714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100">
                <a:solidFill>
                  <a:schemeClr val="tx1"/>
                </a:solidFill>
              </a:defRPr>
            </a:lvl2pPr>
            <a:lvl3pPr marL="518400" indent="-1714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 sz="1050">
                <a:solidFill>
                  <a:schemeClr val="tx1"/>
                </a:solidFill>
              </a:defRPr>
            </a:lvl3pPr>
          </a:lstStyle>
          <a:p>
            <a:pPr lvl="0"/>
            <a:r>
              <a:rPr lang="fr-FR" noProof="1"/>
              <a:t>Insérer texte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276F9898-332E-DCEE-133F-A51F04AED2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050253" y="4811449"/>
            <a:ext cx="1536745" cy="12311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defRPr lang="en-US" sz="800" smtClean="0"/>
            </a:lvl1pPr>
          </a:lstStyle>
          <a:p>
            <a:pPr algn="r"/>
            <a:fld id="{DB49929B-CDAD-624C-AF70-4C63D279F7B4}" type="datetime2">
              <a:rPr lang="fr-FR" smtClean="0"/>
              <a:t>mardi 4 novembre 2025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060698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8D061BB-1B5C-6034-13DA-77BE85CCD141}"/>
              </a:ext>
            </a:extLst>
          </p:cNvPr>
          <p:cNvSpPr/>
          <p:nvPr userDrawn="1"/>
        </p:nvSpPr>
        <p:spPr>
          <a:xfrm>
            <a:off x="0" y="2818356"/>
            <a:ext cx="9144000" cy="23251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fr-FR" noProof="1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6228279-2046-27E2-6AEA-FAA05AB4931C}"/>
              </a:ext>
            </a:extLst>
          </p:cNvPr>
          <p:cNvSpPr/>
          <p:nvPr userDrawn="1"/>
        </p:nvSpPr>
        <p:spPr>
          <a:xfrm>
            <a:off x="1364485" y="2777865"/>
            <a:ext cx="540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fr-FR" noProof="1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64F1CDA-6C73-F34F-B974-78871C85E7A6}"/>
              </a:ext>
            </a:extLst>
          </p:cNvPr>
          <p:cNvSpPr/>
          <p:nvPr userDrawn="1"/>
        </p:nvSpPr>
        <p:spPr>
          <a:xfrm>
            <a:off x="4302000" y="2777865"/>
            <a:ext cx="540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fr-FR" noProof="1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A1263C6-4257-6D7B-B0D3-21E038E533BB}"/>
              </a:ext>
            </a:extLst>
          </p:cNvPr>
          <p:cNvSpPr/>
          <p:nvPr userDrawn="1"/>
        </p:nvSpPr>
        <p:spPr>
          <a:xfrm>
            <a:off x="7239515" y="2777865"/>
            <a:ext cx="540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fr-FR" noProof="1"/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A4D22647-7B33-FE84-CFE6-0A47085A81B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57600" y="758370"/>
            <a:ext cx="7192800" cy="16927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100">
                <a:latin typeface="+mj-lt"/>
              </a:defRPr>
            </a:lvl1pPr>
          </a:lstStyle>
          <a:p>
            <a:pPr lvl="0"/>
            <a:r>
              <a:rPr lang="fr-FR" noProof="1"/>
              <a:t>Ceci est le sous-titre de la diapositive</a:t>
            </a:r>
          </a:p>
        </p:txBody>
      </p:sp>
      <p:sp>
        <p:nvSpPr>
          <p:cNvPr id="37" name="Title 17">
            <a:extLst>
              <a:ext uri="{FF2B5EF4-FFF2-40B4-BE49-F238E27FC236}">
                <a16:creationId xmlns:a16="http://schemas.microsoft.com/office/drawing/2014/main" id="{BEC14FF0-50E3-86C4-50E8-B373A93E96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57599" y="349200"/>
            <a:ext cx="7192381" cy="36933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defRPr sz="2400" cap="all" baseline="0"/>
            </a:lvl1pPr>
          </a:lstStyle>
          <a:p>
            <a:r>
              <a:rPr lang="fr-FR" noProof="1"/>
              <a:t>CECI EST LE TITRE DE LA DIAPOSITIVE</a:t>
            </a:r>
          </a:p>
        </p:txBody>
      </p:sp>
      <p:pic>
        <p:nvPicPr>
          <p:cNvPr id="38" name="Graphic 76">
            <a:extLst>
              <a:ext uri="{FF2B5EF4-FFF2-40B4-BE49-F238E27FC236}">
                <a16:creationId xmlns:a16="http://schemas.microsoft.com/office/drawing/2014/main" id="{3DBEC2C9-009E-3B49-3EB2-C9E82CCBB19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04681" y="408705"/>
            <a:ext cx="605956" cy="285750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CDE220F7-A251-AF7C-4427-C5B16FA121A9}"/>
              </a:ext>
            </a:extLst>
          </p:cNvPr>
          <p:cNvSpPr/>
          <p:nvPr userDrawn="1"/>
        </p:nvSpPr>
        <p:spPr>
          <a:xfrm>
            <a:off x="0" y="349200"/>
            <a:ext cx="846000" cy="3355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fr-FR" noProof="1"/>
          </a:p>
        </p:txBody>
      </p:sp>
      <p:pic>
        <p:nvPicPr>
          <p:cNvPr id="41" name="Graphic 40">
            <a:extLst>
              <a:ext uri="{FF2B5EF4-FFF2-40B4-BE49-F238E27FC236}">
                <a16:creationId xmlns:a16="http://schemas.microsoft.com/office/drawing/2014/main" id="{E9530500-8216-FBD2-A821-4C08159A3FB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8645449" y="4729833"/>
            <a:ext cx="498551" cy="286342"/>
          </a:xfrm>
          <a:prstGeom prst="rect">
            <a:avLst/>
          </a:prstGeom>
        </p:spPr>
      </p:pic>
      <p:sp>
        <p:nvSpPr>
          <p:cNvPr id="42" name="Slide Number Placeholder 1">
            <a:extLst>
              <a:ext uri="{FF2B5EF4-FFF2-40B4-BE49-F238E27FC236}">
                <a16:creationId xmlns:a16="http://schemas.microsoft.com/office/drawing/2014/main" id="{8B067A7A-44BD-B5B1-1B6A-3AE96D659CA9}"/>
              </a:ext>
            </a:extLst>
          </p:cNvPr>
          <p:cNvSpPr txBox="1">
            <a:spLocks/>
          </p:cNvSpPr>
          <p:nvPr userDrawn="1"/>
        </p:nvSpPr>
        <p:spPr>
          <a:xfrm>
            <a:off x="8816975" y="4819143"/>
            <a:ext cx="187325" cy="10772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E731E4-944A-4221-B6D8-5A6D2D5B10C3}" type="slidenum">
              <a:rPr kumimoji="0" lang="fr-FR" sz="700" b="0" i="0" u="none" strike="noStrike" kern="1200" cap="none" spc="0" normalizeH="0" baseline="0" noProof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fr-FR" sz="700" b="0" i="0" u="none" strike="noStrike" kern="1200" cap="none" spc="0" normalizeH="0" baseline="0" noProof="1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4" name="Text Placeholder 36">
            <a:extLst>
              <a:ext uri="{FF2B5EF4-FFF2-40B4-BE49-F238E27FC236}">
                <a16:creationId xmlns:a16="http://schemas.microsoft.com/office/drawing/2014/main" id="{2F00A187-7CC1-41D7-84A2-63D7DBA6D9E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9218" y="1610381"/>
            <a:ext cx="2270534" cy="49244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3200" b="0" cap="all" baseline="0">
                <a:solidFill>
                  <a:schemeClr val="tx1"/>
                </a:solidFill>
                <a:latin typeface="+mj-lt"/>
              </a:defRPr>
            </a:lvl1pPr>
            <a:lvl2pPr marL="345600" indent="-1714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100">
                <a:solidFill>
                  <a:schemeClr val="tx1"/>
                </a:solidFill>
              </a:defRPr>
            </a:lvl2pPr>
            <a:lvl3pPr marL="518400" indent="-1714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 sz="1050">
                <a:solidFill>
                  <a:schemeClr val="tx1"/>
                </a:solidFill>
              </a:defRPr>
            </a:lvl3pPr>
          </a:lstStyle>
          <a:p>
            <a:pPr lvl="0"/>
            <a:r>
              <a:rPr lang="fr-FR" noProof="1"/>
              <a:t>XXX</a:t>
            </a:r>
          </a:p>
        </p:txBody>
      </p:sp>
      <p:sp>
        <p:nvSpPr>
          <p:cNvPr id="47" name="Text Placeholder 36">
            <a:extLst>
              <a:ext uri="{FF2B5EF4-FFF2-40B4-BE49-F238E27FC236}">
                <a16:creationId xmlns:a16="http://schemas.microsoft.com/office/drawing/2014/main" id="{66ED2BB5-0F09-0B50-FF7F-35C86311011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36733" y="1610381"/>
            <a:ext cx="2270534" cy="49244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3200" b="0" cap="all" baseline="0">
                <a:solidFill>
                  <a:schemeClr val="tx1"/>
                </a:solidFill>
                <a:latin typeface="+mj-lt"/>
              </a:defRPr>
            </a:lvl1pPr>
            <a:lvl2pPr marL="345600" indent="-1714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100">
                <a:solidFill>
                  <a:schemeClr val="tx1"/>
                </a:solidFill>
              </a:defRPr>
            </a:lvl2pPr>
            <a:lvl3pPr marL="518400" indent="-1714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 sz="1050">
                <a:solidFill>
                  <a:schemeClr val="tx1"/>
                </a:solidFill>
              </a:defRPr>
            </a:lvl3pPr>
          </a:lstStyle>
          <a:p>
            <a:pPr lvl="0"/>
            <a:r>
              <a:rPr lang="fr-FR" noProof="1"/>
              <a:t>XXX</a:t>
            </a:r>
          </a:p>
        </p:txBody>
      </p:sp>
      <p:sp>
        <p:nvSpPr>
          <p:cNvPr id="48" name="Text Placeholder 36">
            <a:extLst>
              <a:ext uri="{FF2B5EF4-FFF2-40B4-BE49-F238E27FC236}">
                <a16:creationId xmlns:a16="http://schemas.microsoft.com/office/drawing/2014/main" id="{33C2DAC6-E9FA-BAB1-9927-C19CF7DBF4A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74248" y="1610381"/>
            <a:ext cx="2270534" cy="49244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3200" b="0" cap="all" baseline="0">
                <a:solidFill>
                  <a:schemeClr val="tx1"/>
                </a:solidFill>
                <a:latin typeface="+mj-lt"/>
              </a:defRPr>
            </a:lvl1pPr>
            <a:lvl2pPr marL="345600" indent="-1714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100">
                <a:solidFill>
                  <a:schemeClr val="tx1"/>
                </a:solidFill>
              </a:defRPr>
            </a:lvl2pPr>
            <a:lvl3pPr marL="518400" indent="-1714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 sz="1050">
                <a:solidFill>
                  <a:schemeClr val="tx1"/>
                </a:solidFill>
              </a:defRPr>
            </a:lvl3pPr>
          </a:lstStyle>
          <a:p>
            <a:pPr lvl="0"/>
            <a:r>
              <a:rPr lang="fr-FR" noProof="1"/>
              <a:t>XXX</a:t>
            </a:r>
          </a:p>
        </p:txBody>
      </p:sp>
      <p:sp>
        <p:nvSpPr>
          <p:cNvPr id="58" name="Text Placeholder 36">
            <a:extLst>
              <a:ext uri="{FF2B5EF4-FFF2-40B4-BE49-F238E27FC236}">
                <a16:creationId xmlns:a16="http://schemas.microsoft.com/office/drawing/2014/main" id="{90C0BE38-DAAD-4DFD-3E67-31A5F6F48C4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9218" y="2135764"/>
            <a:ext cx="2270534" cy="18466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1200" b="0" cap="none" baseline="0">
                <a:solidFill>
                  <a:schemeClr val="tx1"/>
                </a:solidFill>
                <a:latin typeface="+mn-lt"/>
              </a:defRPr>
            </a:lvl1pPr>
            <a:lvl2pPr marL="345600" indent="-1714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100">
                <a:solidFill>
                  <a:schemeClr val="tx1"/>
                </a:solidFill>
              </a:defRPr>
            </a:lvl2pPr>
            <a:lvl3pPr marL="518400" indent="-1714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 sz="1050">
                <a:solidFill>
                  <a:schemeClr val="tx1"/>
                </a:solidFill>
              </a:defRPr>
            </a:lvl3pPr>
          </a:lstStyle>
          <a:p>
            <a:pPr lvl="0"/>
            <a:r>
              <a:rPr lang="fr-FR" noProof="1"/>
              <a:t>Insérer texte</a:t>
            </a:r>
          </a:p>
        </p:txBody>
      </p:sp>
      <p:sp>
        <p:nvSpPr>
          <p:cNvPr id="59" name="Text Placeholder 36">
            <a:extLst>
              <a:ext uri="{FF2B5EF4-FFF2-40B4-BE49-F238E27FC236}">
                <a16:creationId xmlns:a16="http://schemas.microsoft.com/office/drawing/2014/main" id="{B842465C-0B84-B0DB-EE14-BA1DF0F0781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436733" y="2135764"/>
            <a:ext cx="2270534" cy="18466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1200" b="0" cap="none" baseline="0">
                <a:solidFill>
                  <a:schemeClr val="tx1"/>
                </a:solidFill>
                <a:latin typeface="+mn-lt"/>
              </a:defRPr>
            </a:lvl1pPr>
            <a:lvl2pPr marL="345600" indent="-1714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100">
                <a:solidFill>
                  <a:schemeClr val="tx1"/>
                </a:solidFill>
              </a:defRPr>
            </a:lvl2pPr>
            <a:lvl3pPr marL="518400" indent="-1714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 sz="1050">
                <a:solidFill>
                  <a:schemeClr val="tx1"/>
                </a:solidFill>
              </a:defRPr>
            </a:lvl3pPr>
          </a:lstStyle>
          <a:p>
            <a:pPr lvl="0"/>
            <a:r>
              <a:rPr lang="fr-FR" noProof="1"/>
              <a:t>Insérer texte</a:t>
            </a:r>
          </a:p>
        </p:txBody>
      </p:sp>
      <p:sp>
        <p:nvSpPr>
          <p:cNvPr id="60" name="Text Placeholder 36">
            <a:extLst>
              <a:ext uri="{FF2B5EF4-FFF2-40B4-BE49-F238E27FC236}">
                <a16:creationId xmlns:a16="http://schemas.microsoft.com/office/drawing/2014/main" id="{5041F9C8-0FF4-ECED-441C-360F2499075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74248" y="2135764"/>
            <a:ext cx="2270534" cy="18466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1200" b="0" cap="none" baseline="0">
                <a:solidFill>
                  <a:schemeClr val="tx1"/>
                </a:solidFill>
                <a:latin typeface="+mn-lt"/>
              </a:defRPr>
            </a:lvl1pPr>
            <a:lvl2pPr marL="345600" indent="-1714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100">
                <a:solidFill>
                  <a:schemeClr val="tx1"/>
                </a:solidFill>
              </a:defRPr>
            </a:lvl2pPr>
            <a:lvl3pPr marL="518400" indent="-1714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 sz="1050">
                <a:solidFill>
                  <a:schemeClr val="tx1"/>
                </a:solidFill>
              </a:defRPr>
            </a:lvl3pPr>
          </a:lstStyle>
          <a:p>
            <a:pPr lvl="0"/>
            <a:r>
              <a:rPr lang="fr-FR" noProof="1"/>
              <a:t>Insérer texte</a:t>
            </a:r>
          </a:p>
        </p:txBody>
      </p:sp>
      <p:sp>
        <p:nvSpPr>
          <p:cNvPr id="65" name="Picture Placeholder 8">
            <a:extLst>
              <a:ext uri="{FF2B5EF4-FFF2-40B4-BE49-F238E27FC236}">
                <a16:creationId xmlns:a16="http://schemas.microsoft.com/office/drawing/2014/main" id="{950205DB-C7EF-E8EA-0541-8ED7589A6854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1344420" y="1071909"/>
            <a:ext cx="540000" cy="5400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700"/>
            </a:lvl1pPr>
          </a:lstStyle>
          <a:p>
            <a:r>
              <a:rPr lang="fr-FR" noProof="1"/>
              <a:t>Insérer icône</a:t>
            </a:r>
          </a:p>
        </p:txBody>
      </p:sp>
      <p:sp>
        <p:nvSpPr>
          <p:cNvPr id="66" name="Picture Placeholder 8">
            <a:extLst>
              <a:ext uri="{FF2B5EF4-FFF2-40B4-BE49-F238E27FC236}">
                <a16:creationId xmlns:a16="http://schemas.microsoft.com/office/drawing/2014/main" id="{24FB7807-40A1-FE55-9A70-D667FBA3CAB3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4281935" y="1071909"/>
            <a:ext cx="540000" cy="5400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700"/>
            </a:lvl1pPr>
          </a:lstStyle>
          <a:p>
            <a:r>
              <a:rPr lang="fr-FR" noProof="1"/>
              <a:t>Insérer icône</a:t>
            </a:r>
          </a:p>
        </p:txBody>
      </p:sp>
      <p:sp>
        <p:nvSpPr>
          <p:cNvPr id="67" name="Picture Placeholder 8">
            <a:extLst>
              <a:ext uri="{FF2B5EF4-FFF2-40B4-BE49-F238E27FC236}">
                <a16:creationId xmlns:a16="http://schemas.microsoft.com/office/drawing/2014/main" id="{C3BA0ECF-BD37-7C8B-660A-EF2E26718933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7219450" y="1071909"/>
            <a:ext cx="540000" cy="5400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700"/>
            </a:lvl1pPr>
          </a:lstStyle>
          <a:p>
            <a:r>
              <a:rPr lang="fr-FR" noProof="1"/>
              <a:t>Insérer icône</a:t>
            </a:r>
          </a:p>
        </p:txBody>
      </p:sp>
      <p:sp>
        <p:nvSpPr>
          <p:cNvPr id="68" name="Text Placeholder 36">
            <a:extLst>
              <a:ext uri="{FF2B5EF4-FFF2-40B4-BE49-F238E27FC236}">
                <a16:creationId xmlns:a16="http://schemas.microsoft.com/office/drawing/2014/main" id="{0D1729AA-0D1C-88CE-3F0E-EE2B304918E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99218" y="3526601"/>
            <a:ext cx="2270534" cy="49244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3200" b="0" cap="all" baseline="0">
                <a:solidFill>
                  <a:schemeClr val="tx1"/>
                </a:solidFill>
                <a:latin typeface="+mj-lt"/>
              </a:defRPr>
            </a:lvl1pPr>
            <a:lvl2pPr marL="345600" indent="-1714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100">
                <a:solidFill>
                  <a:schemeClr val="tx1"/>
                </a:solidFill>
              </a:defRPr>
            </a:lvl2pPr>
            <a:lvl3pPr marL="518400" indent="-1714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 sz="1050">
                <a:solidFill>
                  <a:schemeClr val="tx1"/>
                </a:solidFill>
              </a:defRPr>
            </a:lvl3pPr>
          </a:lstStyle>
          <a:p>
            <a:pPr lvl="0"/>
            <a:r>
              <a:rPr lang="fr-FR" noProof="1"/>
              <a:t>XXX</a:t>
            </a:r>
          </a:p>
        </p:txBody>
      </p:sp>
      <p:sp>
        <p:nvSpPr>
          <p:cNvPr id="69" name="Text Placeholder 36">
            <a:extLst>
              <a:ext uri="{FF2B5EF4-FFF2-40B4-BE49-F238E27FC236}">
                <a16:creationId xmlns:a16="http://schemas.microsoft.com/office/drawing/2014/main" id="{C86DF405-6CC9-4F91-E8DD-D4EA5C5BFA5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436733" y="3526601"/>
            <a:ext cx="2270534" cy="49244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3200" b="0" cap="all" baseline="0">
                <a:solidFill>
                  <a:schemeClr val="tx1"/>
                </a:solidFill>
                <a:latin typeface="+mj-lt"/>
              </a:defRPr>
            </a:lvl1pPr>
            <a:lvl2pPr marL="345600" indent="-1714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100">
                <a:solidFill>
                  <a:schemeClr val="tx1"/>
                </a:solidFill>
              </a:defRPr>
            </a:lvl2pPr>
            <a:lvl3pPr marL="518400" indent="-1714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 sz="1050">
                <a:solidFill>
                  <a:schemeClr val="tx1"/>
                </a:solidFill>
              </a:defRPr>
            </a:lvl3pPr>
          </a:lstStyle>
          <a:p>
            <a:pPr lvl="0"/>
            <a:r>
              <a:rPr lang="fr-FR" noProof="1"/>
              <a:t>XXX</a:t>
            </a:r>
          </a:p>
        </p:txBody>
      </p:sp>
      <p:sp>
        <p:nvSpPr>
          <p:cNvPr id="70" name="Text Placeholder 36">
            <a:extLst>
              <a:ext uri="{FF2B5EF4-FFF2-40B4-BE49-F238E27FC236}">
                <a16:creationId xmlns:a16="http://schemas.microsoft.com/office/drawing/2014/main" id="{4A3A9E76-091A-AF2B-07E7-B7D198EADFE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74248" y="3526601"/>
            <a:ext cx="2270534" cy="49244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3200" b="0" cap="all" baseline="0">
                <a:solidFill>
                  <a:schemeClr val="tx1"/>
                </a:solidFill>
                <a:latin typeface="+mj-lt"/>
              </a:defRPr>
            </a:lvl1pPr>
            <a:lvl2pPr marL="345600" indent="-1714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100">
                <a:solidFill>
                  <a:schemeClr val="tx1"/>
                </a:solidFill>
              </a:defRPr>
            </a:lvl2pPr>
            <a:lvl3pPr marL="518400" indent="-1714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 sz="1050">
                <a:solidFill>
                  <a:schemeClr val="tx1"/>
                </a:solidFill>
              </a:defRPr>
            </a:lvl3pPr>
          </a:lstStyle>
          <a:p>
            <a:pPr lvl="0"/>
            <a:r>
              <a:rPr lang="fr-FR" noProof="1"/>
              <a:t>XXX</a:t>
            </a:r>
          </a:p>
        </p:txBody>
      </p:sp>
      <p:sp>
        <p:nvSpPr>
          <p:cNvPr id="71" name="Text Placeholder 36">
            <a:extLst>
              <a:ext uri="{FF2B5EF4-FFF2-40B4-BE49-F238E27FC236}">
                <a16:creationId xmlns:a16="http://schemas.microsoft.com/office/drawing/2014/main" id="{784BFAF2-2F54-4EB8-4955-FEC3E7F5122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99218" y="4051984"/>
            <a:ext cx="2270534" cy="18466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1200" b="0" cap="none" baseline="0">
                <a:solidFill>
                  <a:schemeClr val="tx1"/>
                </a:solidFill>
                <a:latin typeface="+mn-lt"/>
              </a:defRPr>
            </a:lvl1pPr>
            <a:lvl2pPr marL="345600" indent="-1714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100">
                <a:solidFill>
                  <a:schemeClr val="tx1"/>
                </a:solidFill>
              </a:defRPr>
            </a:lvl2pPr>
            <a:lvl3pPr marL="518400" indent="-1714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 sz="1050">
                <a:solidFill>
                  <a:schemeClr val="tx1"/>
                </a:solidFill>
              </a:defRPr>
            </a:lvl3pPr>
          </a:lstStyle>
          <a:p>
            <a:pPr lvl="0"/>
            <a:r>
              <a:rPr lang="fr-FR" noProof="1"/>
              <a:t>Insérer texte</a:t>
            </a:r>
          </a:p>
        </p:txBody>
      </p:sp>
      <p:sp>
        <p:nvSpPr>
          <p:cNvPr id="72" name="Text Placeholder 36">
            <a:extLst>
              <a:ext uri="{FF2B5EF4-FFF2-40B4-BE49-F238E27FC236}">
                <a16:creationId xmlns:a16="http://schemas.microsoft.com/office/drawing/2014/main" id="{F1374574-B23A-5928-ECD3-B26EF39D621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436733" y="4051984"/>
            <a:ext cx="2270534" cy="18466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1200" b="0" cap="none" baseline="0">
                <a:solidFill>
                  <a:schemeClr val="tx1"/>
                </a:solidFill>
                <a:latin typeface="+mn-lt"/>
              </a:defRPr>
            </a:lvl1pPr>
            <a:lvl2pPr marL="345600" indent="-1714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100">
                <a:solidFill>
                  <a:schemeClr val="tx1"/>
                </a:solidFill>
              </a:defRPr>
            </a:lvl2pPr>
            <a:lvl3pPr marL="518400" indent="-1714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 sz="1050">
                <a:solidFill>
                  <a:schemeClr val="tx1"/>
                </a:solidFill>
              </a:defRPr>
            </a:lvl3pPr>
          </a:lstStyle>
          <a:p>
            <a:pPr lvl="0"/>
            <a:r>
              <a:rPr lang="fr-FR" noProof="1"/>
              <a:t>Insérer texte</a:t>
            </a:r>
          </a:p>
        </p:txBody>
      </p:sp>
      <p:sp>
        <p:nvSpPr>
          <p:cNvPr id="73" name="Text Placeholder 36">
            <a:extLst>
              <a:ext uri="{FF2B5EF4-FFF2-40B4-BE49-F238E27FC236}">
                <a16:creationId xmlns:a16="http://schemas.microsoft.com/office/drawing/2014/main" id="{F99E4644-DFB5-9617-42F9-0BBDDCFEF39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374248" y="4051984"/>
            <a:ext cx="2270534" cy="18466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1200" b="0" cap="none" baseline="0">
                <a:solidFill>
                  <a:schemeClr val="tx1"/>
                </a:solidFill>
                <a:latin typeface="+mn-lt"/>
              </a:defRPr>
            </a:lvl1pPr>
            <a:lvl2pPr marL="345600" indent="-1714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100">
                <a:solidFill>
                  <a:schemeClr val="tx1"/>
                </a:solidFill>
              </a:defRPr>
            </a:lvl2pPr>
            <a:lvl3pPr marL="518400" indent="-1714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 sz="1050">
                <a:solidFill>
                  <a:schemeClr val="tx1"/>
                </a:solidFill>
              </a:defRPr>
            </a:lvl3pPr>
          </a:lstStyle>
          <a:p>
            <a:pPr lvl="0"/>
            <a:r>
              <a:rPr lang="fr-FR" noProof="1"/>
              <a:t>Insérer texte</a:t>
            </a:r>
          </a:p>
        </p:txBody>
      </p:sp>
      <p:sp>
        <p:nvSpPr>
          <p:cNvPr id="74" name="Picture Placeholder 8">
            <a:extLst>
              <a:ext uri="{FF2B5EF4-FFF2-40B4-BE49-F238E27FC236}">
                <a16:creationId xmlns:a16="http://schemas.microsoft.com/office/drawing/2014/main" id="{6A3A63F6-14A9-4026-3806-88279240B73C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1344420" y="2988129"/>
            <a:ext cx="540000" cy="5400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700"/>
            </a:lvl1pPr>
          </a:lstStyle>
          <a:p>
            <a:r>
              <a:rPr lang="fr-FR" noProof="1"/>
              <a:t>Insérer icône</a:t>
            </a:r>
          </a:p>
        </p:txBody>
      </p:sp>
      <p:sp>
        <p:nvSpPr>
          <p:cNvPr id="75" name="Picture Placeholder 8">
            <a:extLst>
              <a:ext uri="{FF2B5EF4-FFF2-40B4-BE49-F238E27FC236}">
                <a16:creationId xmlns:a16="http://schemas.microsoft.com/office/drawing/2014/main" id="{C705D5F2-24B3-747C-B382-87B6488D0FEA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4281935" y="2988129"/>
            <a:ext cx="540000" cy="5400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700"/>
            </a:lvl1pPr>
          </a:lstStyle>
          <a:p>
            <a:r>
              <a:rPr lang="fr-FR" noProof="1"/>
              <a:t>Insérer icône</a:t>
            </a:r>
          </a:p>
        </p:txBody>
      </p:sp>
      <p:sp>
        <p:nvSpPr>
          <p:cNvPr id="76" name="Picture Placeholder 8">
            <a:extLst>
              <a:ext uri="{FF2B5EF4-FFF2-40B4-BE49-F238E27FC236}">
                <a16:creationId xmlns:a16="http://schemas.microsoft.com/office/drawing/2014/main" id="{BBDD3134-0C58-46C7-27AB-05CC545868E8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7219450" y="2988129"/>
            <a:ext cx="540000" cy="5400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700"/>
            </a:lvl1pPr>
          </a:lstStyle>
          <a:p>
            <a:r>
              <a:rPr lang="fr-FR" noProof="1"/>
              <a:t>Insérer icône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91B2FBAA-DD1A-9584-5263-22E699CB4C3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050253" y="4811449"/>
            <a:ext cx="1536745" cy="12311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defRPr lang="en-US" sz="800" smtClean="0"/>
            </a:lvl1pPr>
          </a:lstStyle>
          <a:p>
            <a:pPr algn="r"/>
            <a:fld id="{DA0C886B-78A3-2E43-A608-CF694B0420F4}" type="datetime2">
              <a:rPr lang="fr-FR" smtClean="0"/>
              <a:t>mardi 4 novembre 2025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088287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V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8D061BB-1B5C-6034-13DA-77BE85CCD141}"/>
              </a:ext>
            </a:extLst>
          </p:cNvPr>
          <p:cNvSpPr/>
          <p:nvPr userDrawn="1"/>
        </p:nvSpPr>
        <p:spPr>
          <a:xfrm>
            <a:off x="0" y="2818356"/>
            <a:ext cx="9144000" cy="23251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fr-FR" noProof="1"/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A4D22647-7B33-FE84-CFE6-0A47085A81B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57600" y="758370"/>
            <a:ext cx="7192800" cy="16927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100">
                <a:latin typeface="+mj-lt"/>
              </a:defRPr>
            </a:lvl1pPr>
          </a:lstStyle>
          <a:p>
            <a:pPr lvl="0"/>
            <a:r>
              <a:rPr lang="fr-FR" noProof="1"/>
              <a:t>Ceci est le sous-titre de la diapositive</a:t>
            </a:r>
          </a:p>
        </p:txBody>
      </p:sp>
      <p:sp>
        <p:nvSpPr>
          <p:cNvPr id="37" name="Title 17">
            <a:extLst>
              <a:ext uri="{FF2B5EF4-FFF2-40B4-BE49-F238E27FC236}">
                <a16:creationId xmlns:a16="http://schemas.microsoft.com/office/drawing/2014/main" id="{BEC14FF0-50E3-86C4-50E8-B373A93E96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57599" y="349200"/>
            <a:ext cx="7192381" cy="36933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defRPr sz="2400" cap="all" baseline="0"/>
            </a:lvl1pPr>
          </a:lstStyle>
          <a:p>
            <a:r>
              <a:rPr lang="fr-FR" noProof="1"/>
              <a:t>CECI EST LE TITRE DE LA DIAPOSITIVE</a:t>
            </a:r>
          </a:p>
        </p:txBody>
      </p:sp>
      <p:pic>
        <p:nvPicPr>
          <p:cNvPr id="38" name="Graphic 76">
            <a:extLst>
              <a:ext uri="{FF2B5EF4-FFF2-40B4-BE49-F238E27FC236}">
                <a16:creationId xmlns:a16="http://schemas.microsoft.com/office/drawing/2014/main" id="{3DBEC2C9-009E-3B49-3EB2-C9E82CCBB19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04681" y="408705"/>
            <a:ext cx="605956" cy="285750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CDE220F7-A251-AF7C-4427-C5B16FA121A9}"/>
              </a:ext>
            </a:extLst>
          </p:cNvPr>
          <p:cNvSpPr/>
          <p:nvPr userDrawn="1"/>
        </p:nvSpPr>
        <p:spPr>
          <a:xfrm>
            <a:off x="0" y="349200"/>
            <a:ext cx="846000" cy="3355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fr-FR" noProof="1"/>
          </a:p>
        </p:txBody>
      </p:sp>
      <p:pic>
        <p:nvPicPr>
          <p:cNvPr id="41" name="Graphic 40">
            <a:extLst>
              <a:ext uri="{FF2B5EF4-FFF2-40B4-BE49-F238E27FC236}">
                <a16:creationId xmlns:a16="http://schemas.microsoft.com/office/drawing/2014/main" id="{E9530500-8216-FBD2-A821-4C08159A3FB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8645449" y="4729833"/>
            <a:ext cx="498551" cy="286342"/>
          </a:xfrm>
          <a:prstGeom prst="rect">
            <a:avLst/>
          </a:prstGeom>
        </p:spPr>
      </p:pic>
      <p:sp>
        <p:nvSpPr>
          <p:cNvPr id="42" name="Slide Number Placeholder 1">
            <a:extLst>
              <a:ext uri="{FF2B5EF4-FFF2-40B4-BE49-F238E27FC236}">
                <a16:creationId xmlns:a16="http://schemas.microsoft.com/office/drawing/2014/main" id="{8B067A7A-44BD-B5B1-1B6A-3AE96D659CA9}"/>
              </a:ext>
            </a:extLst>
          </p:cNvPr>
          <p:cNvSpPr txBox="1">
            <a:spLocks/>
          </p:cNvSpPr>
          <p:nvPr userDrawn="1"/>
        </p:nvSpPr>
        <p:spPr>
          <a:xfrm>
            <a:off x="8816975" y="4819143"/>
            <a:ext cx="187325" cy="10772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E731E4-944A-4221-B6D8-5A6D2D5B10C3}" type="slidenum">
              <a:rPr kumimoji="0" lang="fr-FR" sz="700" b="0" i="0" u="none" strike="noStrike" kern="1200" cap="none" spc="0" normalizeH="0" baseline="0" noProof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fr-FR" sz="700" b="0" i="0" u="none" strike="noStrike" kern="1200" cap="none" spc="0" normalizeH="0" baseline="0" noProof="1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64F1CDA-6C73-F34F-B974-78871C85E7A6}"/>
              </a:ext>
            </a:extLst>
          </p:cNvPr>
          <p:cNvSpPr/>
          <p:nvPr userDrawn="1"/>
        </p:nvSpPr>
        <p:spPr>
          <a:xfrm>
            <a:off x="4302000" y="2777865"/>
            <a:ext cx="540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fr-FR" noProof="1"/>
          </a:p>
        </p:txBody>
      </p:sp>
      <p:sp>
        <p:nvSpPr>
          <p:cNvPr id="21" name="Text Placeholder 36">
            <a:extLst>
              <a:ext uri="{FF2B5EF4-FFF2-40B4-BE49-F238E27FC236}">
                <a16:creationId xmlns:a16="http://schemas.microsoft.com/office/drawing/2014/main" id="{B2EFF457-2B07-A49E-9F98-8FAD40C3BB2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36733" y="3304841"/>
            <a:ext cx="2270534" cy="49244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3200" b="0" cap="all" baseline="0">
                <a:solidFill>
                  <a:schemeClr val="tx1"/>
                </a:solidFill>
                <a:latin typeface="+mj-lt"/>
              </a:defRPr>
            </a:lvl1pPr>
            <a:lvl2pPr marL="345600" indent="-1714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100">
                <a:solidFill>
                  <a:schemeClr val="tx1"/>
                </a:solidFill>
              </a:defRPr>
            </a:lvl2pPr>
            <a:lvl3pPr marL="518400" indent="-1714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 sz="1050">
                <a:solidFill>
                  <a:schemeClr val="tx1"/>
                </a:solidFill>
              </a:defRPr>
            </a:lvl3pPr>
          </a:lstStyle>
          <a:p>
            <a:pPr lvl="0"/>
            <a:r>
              <a:rPr lang="fr-FR" noProof="1"/>
              <a:t>XXX</a:t>
            </a:r>
          </a:p>
        </p:txBody>
      </p:sp>
      <p:sp>
        <p:nvSpPr>
          <p:cNvPr id="24" name="Text Placeholder 36">
            <a:extLst>
              <a:ext uri="{FF2B5EF4-FFF2-40B4-BE49-F238E27FC236}">
                <a16:creationId xmlns:a16="http://schemas.microsoft.com/office/drawing/2014/main" id="{1F661CD4-F2BC-C964-AF61-C20D6F06214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436733" y="3830224"/>
            <a:ext cx="2270534" cy="18466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1200" b="0" cap="none" baseline="0">
                <a:solidFill>
                  <a:schemeClr val="tx1"/>
                </a:solidFill>
                <a:latin typeface="+mn-lt"/>
              </a:defRPr>
            </a:lvl1pPr>
            <a:lvl2pPr marL="345600" indent="-1714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100">
                <a:solidFill>
                  <a:schemeClr val="tx1"/>
                </a:solidFill>
              </a:defRPr>
            </a:lvl2pPr>
            <a:lvl3pPr marL="518400" indent="-1714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 sz="1050">
                <a:solidFill>
                  <a:schemeClr val="tx1"/>
                </a:solidFill>
              </a:defRPr>
            </a:lvl3pPr>
          </a:lstStyle>
          <a:p>
            <a:pPr lvl="0"/>
            <a:r>
              <a:rPr lang="fr-FR" noProof="1"/>
              <a:t>Insérer texte</a:t>
            </a:r>
          </a:p>
        </p:txBody>
      </p:sp>
      <p:sp>
        <p:nvSpPr>
          <p:cNvPr id="26" name="Text Placeholder 36">
            <a:extLst>
              <a:ext uri="{FF2B5EF4-FFF2-40B4-BE49-F238E27FC236}">
                <a16:creationId xmlns:a16="http://schemas.microsoft.com/office/drawing/2014/main" id="{6F63640E-6B53-C116-2F14-8B8FC7679FA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57600" y="1260554"/>
            <a:ext cx="7192380" cy="110372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171450" indent="-1714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</a:defRPr>
            </a:lvl1pPr>
            <a:lvl2pPr marL="345600" indent="-1714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100">
                <a:solidFill>
                  <a:schemeClr val="tx1"/>
                </a:solidFill>
              </a:defRPr>
            </a:lvl2pPr>
            <a:lvl3pPr marL="518400" indent="-1714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50">
                <a:solidFill>
                  <a:schemeClr val="tx1"/>
                </a:solidFill>
              </a:defRPr>
            </a:lvl3pPr>
          </a:lstStyle>
          <a:p>
            <a:pPr lvl="0"/>
            <a:r>
              <a:rPr lang="fr-FR" noProof="1"/>
              <a:t>Premier niveau de texte</a:t>
            </a:r>
          </a:p>
          <a:p>
            <a:pPr lvl="1"/>
            <a:r>
              <a:rPr lang="fr-FR" noProof="1"/>
              <a:t>Deuxième niveau de texte</a:t>
            </a:r>
          </a:p>
          <a:p>
            <a:pPr lvl="2"/>
            <a:r>
              <a:rPr lang="fr-FR" noProof="1"/>
              <a:t>Troisième niveau de texte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7C1A2D2C-AAFC-F775-91FD-51240F5FD40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050253" y="4811449"/>
            <a:ext cx="1536745" cy="12311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defRPr lang="en-US" sz="800" smtClean="0"/>
            </a:lvl1pPr>
          </a:lstStyle>
          <a:p>
            <a:pPr algn="r"/>
            <a:fld id="{06B4FC55-8A57-3E43-BB9E-372CD6F7D3E1}" type="datetime2">
              <a:rPr lang="fr-FR" smtClean="0"/>
              <a:t>mardi 4 novembre 2025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249004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8D061BB-1B5C-6034-13DA-77BE85CCD141}"/>
              </a:ext>
            </a:extLst>
          </p:cNvPr>
          <p:cNvSpPr/>
          <p:nvPr userDrawn="1"/>
        </p:nvSpPr>
        <p:spPr>
          <a:xfrm>
            <a:off x="0" y="2818356"/>
            <a:ext cx="9144000" cy="23251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fr-FR" noProof="1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6228279-2046-27E2-6AEA-FAA05AB4931C}"/>
              </a:ext>
            </a:extLst>
          </p:cNvPr>
          <p:cNvSpPr/>
          <p:nvPr userDrawn="1"/>
        </p:nvSpPr>
        <p:spPr>
          <a:xfrm>
            <a:off x="2321218" y="2773616"/>
            <a:ext cx="540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fr-FR" noProof="1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A1263C6-4257-6D7B-B0D3-21E038E533BB}"/>
              </a:ext>
            </a:extLst>
          </p:cNvPr>
          <p:cNvSpPr/>
          <p:nvPr userDrawn="1"/>
        </p:nvSpPr>
        <p:spPr>
          <a:xfrm>
            <a:off x="6047703" y="2779524"/>
            <a:ext cx="540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fr-FR" noProof="1"/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A4D22647-7B33-FE84-CFE6-0A47085A81B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57600" y="758370"/>
            <a:ext cx="7192800" cy="16927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100">
                <a:latin typeface="+mj-lt"/>
              </a:defRPr>
            </a:lvl1pPr>
          </a:lstStyle>
          <a:p>
            <a:pPr lvl="0"/>
            <a:r>
              <a:rPr lang="fr-FR" noProof="1"/>
              <a:t>Ceci est le sous-titre de la diapositive</a:t>
            </a:r>
          </a:p>
        </p:txBody>
      </p:sp>
      <p:sp>
        <p:nvSpPr>
          <p:cNvPr id="37" name="Title 17">
            <a:extLst>
              <a:ext uri="{FF2B5EF4-FFF2-40B4-BE49-F238E27FC236}">
                <a16:creationId xmlns:a16="http://schemas.microsoft.com/office/drawing/2014/main" id="{BEC14FF0-50E3-86C4-50E8-B373A93E96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57599" y="349200"/>
            <a:ext cx="7192381" cy="36933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defRPr sz="2400" cap="all" baseline="0"/>
            </a:lvl1pPr>
          </a:lstStyle>
          <a:p>
            <a:r>
              <a:rPr lang="fr-FR" noProof="1"/>
              <a:t>CECI EST LE TITRE DE LA DIAPOSITIVE</a:t>
            </a:r>
          </a:p>
        </p:txBody>
      </p:sp>
      <p:pic>
        <p:nvPicPr>
          <p:cNvPr id="38" name="Graphic 76">
            <a:extLst>
              <a:ext uri="{FF2B5EF4-FFF2-40B4-BE49-F238E27FC236}">
                <a16:creationId xmlns:a16="http://schemas.microsoft.com/office/drawing/2014/main" id="{3DBEC2C9-009E-3B49-3EB2-C9E82CCBB19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04681" y="408705"/>
            <a:ext cx="605956" cy="285750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CDE220F7-A251-AF7C-4427-C5B16FA121A9}"/>
              </a:ext>
            </a:extLst>
          </p:cNvPr>
          <p:cNvSpPr/>
          <p:nvPr userDrawn="1"/>
        </p:nvSpPr>
        <p:spPr>
          <a:xfrm>
            <a:off x="0" y="349200"/>
            <a:ext cx="846000" cy="3355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fr-FR" noProof="1"/>
          </a:p>
        </p:txBody>
      </p:sp>
      <p:pic>
        <p:nvPicPr>
          <p:cNvPr id="41" name="Graphic 40">
            <a:extLst>
              <a:ext uri="{FF2B5EF4-FFF2-40B4-BE49-F238E27FC236}">
                <a16:creationId xmlns:a16="http://schemas.microsoft.com/office/drawing/2014/main" id="{E9530500-8216-FBD2-A821-4C08159A3FB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8645449" y="4729833"/>
            <a:ext cx="498551" cy="286342"/>
          </a:xfrm>
          <a:prstGeom prst="rect">
            <a:avLst/>
          </a:prstGeom>
        </p:spPr>
      </p:pic>
      <p:sp>
        <p:nvSpPr>
          <p:cNvPr id="42" name="Slide Number Placeholder 1">
            <a:extLst>
              <a:ext uri="{FF2B5EF4-FFF2-40B4-BE49-F238E27FC236}">
                <a16:creationId xmlns:a16="http://schemas.microsoft.com/office/drawing/2014/main" id="{8B067A7A-44BD-B5B1-1B6A-3AE96D659CA9}"/>
              </a:ext>
            </a:extLst>
          </p:cNvPr>
          <p:cNvSpPr txBox="1">
            <a:spLocks/>
          </p:cNvSpPr>
          <p:nvPr userDrawn="1"/>
        </p:nvSpPr>
        <p:spPr>
          <a:xfrm>
            <a:off x="8816975" y="4819143"/>
            <a:ext cx="187325" cy="10772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E731E4-944A-4221-B6D8-5A6D2D5B10C3}" type="slidenum">
              <a:rPr kumimoji="0" lang="fr-FR" sz="700" b="0" i="0" u="none" strike="noStrike" kern="1200" cap="none" spc="0" normalizeH="0" baseline="0" noProof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fr-FR" sz="700" b="0" i="0" u="none" strike="noStrike" kern="1200" cap="none" spc="0" normalizeH="0" baseline="0" noProof="1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0" name="Text Placeholder 36">
            <a:extLst>
              <a:ext uri="{FF2B5EF4-FFF2-40B4-BE49-F238E27FC236}">
                <a16:creationId xmlns:a16="http://schemas.microsoft.com/office/drawing/2014/main" id="{A91E8F16-8277-F0D1-49AE-4541F3C8BC4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55951" y="3300592"/>
            <a:ext cx="2270534" cy="49244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3200" b="0" cap="all" baseline="0">
                <a:solidFill>
                  <a:schemeClr val="tx1"/>
                </a:solidFill>
                <a:latin typeface="+mj-lt"/>
              </a:defRPr>
            </a:lvl1pPr>
            <a:lvl2pPr marL="345600" indent="-1714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100">
                <a:solidFill>
                  <a:schemeClr val="tx1"/>
                </a:solidFill>
              </a:defRPr>
            </a:lvl2pPr>
            <a:lvl3pPr marL="518400" indent="-1714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 sz="1050">
                <a:solidFill>
                  <a:schemeClr val="tx1"/>
                </a:solidFill>
              </a:defRPr>
            </a:lvl3pPr>
          </a:lstStyle>
          <a:p>
            <a:pPr lvl="0"/>
            <a:r>
              <a:rPr lang="fr-FR" noProof="1"/>
              <a:t>XXX</a:t>
            </a:r>
          </a:p>
        </p:txBody>
      </p:sp>
      <p:sp>
        <p:nvSpPr>
          <p:cNvPr id="54" name="Text Placeholder 36">
            <a:extLst>
              <a:ext uri="{FF2B5EF4-FFF2-40B4-BE49-F238E27FC236}">
                <a16:creationId xmlns:a16="http://schemas.microsoft.com/office/drawing/2014/main" id="{F7CCC67B-B77E-7E41-DB18-A6D534DAAB1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82436" y="3306500"/>
            <a:ext cx="2270534" cy="49244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3200" b="0" cap="all" baseline="0">
                <a:solidFill>
                  <a:schemeClr val="tx1"/>
                </a:solidFill>
                <a:latin typeface="+mj-lt"/>
              </a:defRPr>
            </a:lvl1pPr>
            <a:lvl2pPr marL="345600" indent="-1714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100">
                <a:solidFill>
                  <a:schemeClr val="tx1"/>
                </a:solidFill>
              </a:defRPr>
            </a:lvl2pPr>
            <a:lvl3pPr marL="518400" indent="-1714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 sz="1050">
                <a:solidFill>
                  <a:schemeClr val="tx1"/>
                </a:solidFill>
              </a:defRPr>
            </a:lvl3pPr>
          </a:lstStyle>
          <a:p>
            <a:pPr lvl="0"/>
            <a:r>
              <a:rPr lang="fr-FR" noProof="1"/>
              <a:t>XXX</a:t>
            </a:r>
          </a:p>
        </p:txBody>
      </p:sp>
      <p:sp>
        <p:nvSpPr>
          <p:cNvPr id="62" name="Text Placeholder 36">
            <a:extLst>
              <a:ext uri="{FF2B5EF4-FFF2-40B4-BE49-F238E27FC236}">
                <a16:creationId xmlns:a16="http://schemas.microsoft.com/office/drawing/2014/main" id="{BBC716FB-853E-CE06-359F-1022DD0468A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455951" y="3825975"/>
            <a:ext cx="2270534" cy="18466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1200" b="0" cap="none" baseline="0">
                <a:solidFill>
                  <a:schemeClr val="tx1"/>
                </a:solidFill>
                <a:latin typeface="+mn-lt"/>
              </a:defRPr>
            </a:lvl1pPr>
            <a:lvl2pPr marL="345600" indent="-1714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100">
                <a:solidFill>
                  <a:schemeClr val="tx1"/>
                </a:solidFill>
              </a:defRPr>
            </a:lvl2pPr>
            <a:lvl3pPr marL="518400" indent="-1714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 sz="1050">
                <a:solidFill>
                  <a:schemeClr val="tx1"/>
                </a:solidFill>
              </a:defRPr>
            </a:lvl3pPr>
          </a:lstStyle>
          <a:p>
            <a:pPr lvl="0"/>
            <a:r>
              <a:rPr lang="fr-FR" noProof="1"/>
              <a:t>Insérer texte</a:t>
            </a:r>
          </a:p>
        </p:txBody>
      </p:sp>
      <p:sp>
        <p:nvSpPr>
          <p:cNvPr id="64" name="Text Placeholder 36">
            <a:extLst>
              <a:ext uri="{FF2B5EF4-FFF2-40B4-BE49-F238E27FC236}">
                <a16:creationId xmlns:a16="http://schemas.microsoft.com/office/drawing/2014/main" id="{10BBDD58-E27B-FB78-7816-D09C279426F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182436" y="3831883"/>
            <a:ext cx="2270534" cy="18466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1200" b="0" cap="none" baseline="0">
                <a:solidFill>
                  <a:schemeClr val="tx1"/>
                </a:solidFill>
                <a:latin typeface="+mn-lt"/>
              </a:defRPr>
            </a:lvl1pPr>
            <a:lvl2pPr marL="345600" indent="-1714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100">
                <a:solidFill>
                  <a:schemeClr val="tx1"/>
                </a:solidFill>
              </a:defRPr>
            </a:lvl2pPr>
            <a:lvl3pPr marL="518400" indent="-1714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 sz="1050">
                <a:solidFill>
                  <a:schemeClr val="tx1"/>
                </a:solidFill>
              </a:defRPr>
            </a:lvl3pPr>
          </a:lstStyle>
          <a:p>
            <a:pPr lvl="0"/>
            <a:r>
              <a:rPr lang="fr-FR" noProof="1"/>
              <a:t>Insérer texte</a:t>
            </a:r>
          </a:p>
        </p:txBody>
      </p:sp>
      <p:sp>
        <p:nvSpPr>
          <p:cNvPr id="3" name="Text Placeholder 36">
            <a:extLst>
              <a:ext uri="{FF2B5EF4-FFF2-40B4-BE49-F238E27FC236}">
                <a16:creationId xmlns:a16="http://schemas.microsoft.com/office/drawing/2014/main" id="{6F63640E-6B53-C116-2F14-8B8FC7679FA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57600" y="1260554"/>
            <a:ext cx="7192380" cy="1103728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</a:defRPr>
            </a:lvl1pPr>
            <a:lvl2pPr marL="345600" indent="-1714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buChar char="-"/>
              <a:defRPr sz="1100">
                <a:solidFill>
                  <a:schemeClr val="tx1"/>
                </a:solidFill>
              </a:defRPr>
            </a:lvl2pPr>
            <a:lvl3pPr marL="518400" indent="-1714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Courier New" panose="02070309020205020404" pitchFamily="49" charset="0"/>
              <a:buChar char="o"/>
              <a:defRPr sz="1050">
                <a:solidFill>
                  <a:schemeClr val="tx1"/>
                </a:solidFill>
              </a:defRPr>
            </a:lvl3pPr>
          </a:lstStyle>
          <a:p>
            <a:pPr lvl="0"/>
            <a:r>
              <a:rPr lang="fr-FR" noProof="1"/>
              <a:t>Premier niveau de texte</a:t>
            </a:r>
          </a:p>
          <a:p>
            <a:pPr lvl="1"/>
            <a:r>
              <a:rPr lang="fr-FR" noProof="1"/>
              <a:t>Deuxième niveau de texte</a:t>
            </a:r>
          </a:p>
          <a:p>
            <a:pPr lvl="2"/>
            <a:r>
              <a:rPr lang="fr-FR" noProof="1"/>
              <a:t>Troisième niveau de texte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31DEC5-214E-1C3E-7676-2AA41AB5979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050253" y="4811449"/>
            <a:ext cx="1536745" cy="12311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defRPr lang="en-US" sz="800" smtClean="0"/>
            </a:lvl1pPr>
          </a:lstStyle>
          <a:p>
            <a:pPr algn="r"/>
            <a:fld id="{D4256F6A-8C01-3242-B982-72750D6A36BC}" type="datetime2">
              <a:rPr lang="fr-FR" smtClean="0"/>
              <a:t>mardi 4 novembre 2025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621939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8D061BB-1B5C-6034-13DA-77BE85CCD141}"/>
              </a:ext>
            </a:extLst>
          </p:cNvPr>
          <p:cNvSpPr/>
          <p:nvPr userDrawn="1"/>
        </p:nvSpPr>
        <p:spPr>
          <a:xfrm>
            <a:off x="0" y="2818356"/>
            <a:ext cx="9144000" cy="23251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fr-FR" noProof="1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6228279-2046-27E2-6AEA-FAA05AB4931C}"/>
              </a:ext>
            </a:extLst>
          </p:cNvPr>
          <p:cNvSpPr/>
          <p:nvPr userDrawn="1"/>
        </p:nvSpPr>
        <p:spPr>
          <a:xfrm>
            <a:off x="1364485" y="2777865"/>
            <a:ext cx="540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fr-FR" noProof="1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64F1CDA-6C73-F34F-B974-78871C85E7A6}"/>
              </a:ext>
            </a:extLst>
          </p:cNvPr>
          <p:cNvSpPr/>
          <p:nvPr userDrawn="1"/>
        </p:nvSpPr>
        <p:spPr>
          <a:xfrm>
            <a:off x="4302000" y="2777865"/>
            <a:ext cx="540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fr-FR" noProof="1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A1263C6-4257-6D7B-B0D3-21E038E533BB}"/>
              </a:ext>
            </a:extLst>
          </p:cNvPr>
          <p:cNvSpPr/>
          <p:nvPr userDrawn="1"/>
        </p:nvSpPr>
        <p:spPr>
          <a:xfrm>
            <a:off x="7239515" y="2777865"/>
            <a:ext cx="540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fr-FR" noProof="1"/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A4D22647-7B33-FE84-CFE6-0A47085A81B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57600" y="758370"/>
            <a:ext cx="7192800" cy="16927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100">
                <a:latin typeface="+mj-lt"/>
              </a:defRPr>
            </a:lvl1pPr>
          </a:lstStyle>
          <a:p>
            <a:pPr lvl="0"/>
            <a:r>
              <a:rPr lang="fr-FR" noProof="1"/>
              <a:t>Ceci est le sous-titre de la diapositive</a:t>
            </a:r>
          </a:p>
        </p:txBody>
      </p:sp>
      <p:sp>
        <p:nvSpPr>
          <p:cNvPr id="37" name="Title 17">
            <a:extLst>
              <a:ext uri="{FF2B5EF4-FFF2-40B4-BE49-F238E27FC236}">
                <a16:creationId xmlns:a16="http://schemas.microsoft.com/office/drawing/2014/main" id="{BEC14FF0-50E3-86C4-50E8-B373A93E96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57599" y="349200"/>
            <a:ext cx="7192381" cy="36933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defRPr sz="2400" cap="all" baseline="0"/>
            </a:lvl1pPr>
          </a:lstStyle>
          <a:p>
            <a:r>
              <a:rPr lang="fr-FR" noProof="1"/>
              <a:t>CECI EST LE TITRE DE LA DIAPOSITIVE</a:t>
            </a:r>
          </a:p>
        </p:txBody>
      </p:sp>
      <p:pic>
        <p:nvPicPr>
          <p:cNvPr id="38" name="Graphic 76">
            <a:extLst>
              <a:ext uri="{FF2B5EF4-FFF2-40B4-BE49-F238E27FC236}">
                <a16:creationId xmlns:a16="http://schemas.microsoft.com/office/drawing/2014/main" id="{3DBEC2C9-009E-3B49-3EB2-C9E82CCBB19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04681" y="408705"/>
            <a:ext cx="605956" cy="285750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CDE220F7-A251-AF7C-4427-C5B16FA121A9}"/>
              </a:ext>
            </a:extLst>
          </p:cNvPr>
          <p:cNvSpPr/>
          <p:nvPr userDrawn="1"/>
        </p:nvSpPr>
        <p:spPr>
          <a:xfrm>
            <a:off x="0" y="349200"/>
            <a:ext cx="846000" cy="3355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fr-FR" noProof="1"/>
          </a:p>
        </p:txBody>
      </p:sp>
      <p:pic>
        <p:nvPicPr>
          <p:cNvPr id="41" name="Graphic 40">
            <a:extLst>
              <a:ext uri="{FF2B5EF4-FFF2-40B4-BE49-F238E27FC236}">
                <a16:creationId xmlns:a16="http://schemas.microsoft.com/office/drawing/2014/main" id="{E9530500-8216-FBD2-A821-4C08159A3FB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8645449" y="4729833"/>
            <a:ext cx="498551" cy="286342"/>
          </a:xfrm>
          <a:prstGeom prst="rect">
            <a:avLst/>
          </a:prstGeom>
        </p:spPr>
      </p:pic>
      <p:sp>
        <p:nvSpPr>
          <p:cNvPr id="42" name="Slide Number Placeholder 1">
            <a:extLst>
              <a:ext uri="{FF2B5EF4-FFF2-40B4-BE49-F238E27FC236}">
                <a16:creationId xmlns:a16="http://schemas.microsoft.com/office/drawing/2014/main" id="{8B067A7A-44BD-B5B1-1B6A-3AE96D659CA9}"/>
              </a:ext>
            </a:extLst>
          </p:cNvPr>
          <p:cNvSpPr txBox="1">
            <a:spLocks/>
          </p:cNvSpPr>
          <p:nvPr userDrawn="1"/>
        </p:nvSpPr>
        <p:spPr>
          <a:xfrm>
            <a:off x="8816975" y="4819143"/>
            <a:ext cx="187325" cy="10772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E731E4-944A-4221-B6D8-5A6D2D5B10C3}" type="slidenum">
              <a:rPr kumimoji="0" lang="fr-FR" sz="700" b="0" i="0" u="none" strike="noStrike" kern="1200" cap="none" spc="0" normalizeH="0" baseline="0" noProof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fr-FR" sz="700" b="0" i="0" u="none" strike="noStrike" kern="1200" cap="none" spc="0" normalizeH="0" baseline="0" noProof="1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0" name="Text Placeholder 36">
            <a:extLst>
              <a:ext uri="{FF2B5EF4-FFF2-40B4-BE49-F238E27FC236}">
                <a16:creationId xmlns:a16="http://schemas.microsoft.com/office/drawing/2014/main" id="{A91E8F16-8277-F0D1-49AE-4541F3C8BC4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99218" y="3304841"/>
            <a:ext cx="2270534" cy="49244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3200" b="0" cap="all" baseline="0">
                <a:solidFill>
                  <a:schemeClr val="tx1"/>
                </a:solidFill>
                <a:latin typeface="+mj-lt"/>
              </a:defRPr>
            </a:lvl1pPr>
            <a:lvl2pPr marL="345600" indent="-1714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100">
                <a:solidFill>
                  <a:schemeClr val="tx1"/>
                </a:solidFill>
              </a:defRPr>
            </a:lvl2pPr>
            <a:lvl3pPr marL="518400" indent="-1714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 sz="1050">
                <a:solidFill>
                  <a:schemeClr val="tx1"/>
                </a:solidFill>
              </a:defRPr>
            </a:lvl3pPr>
          </a:lstStyle>
          <a:p>
            <a:pPr lvl="0"/>
            <a:r>
              <a:rPr lang="fr-FR" noProof="1"/>
              <a:t>XXX</a:t>
            </a:r>
          </a:p>
        </p:txBody>
      </p:sp>
      <p:sp>
        <p:nvSpPr>
          <p:cNvPr id="53" name="Text Placeholder 36">
            <a:extLst>
              <a:ext uri="{FF2B5EF4-FFF2-40B4-BE49-F238E27FC236}">
                <a16:creationId xmlns:a16="http://schemas.microsoft.com/office/drawing/2014/main" id="{B2EFF457-2B07-A49E-9F98-8FAD40C3BB2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36733" y="3304841"/>
            <a:ext cx="2270534" cy="49244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3200" b="0" cap="all" baseline="0">
                <a:solidFill>
                  <a:schemeClr val="tx1"/>
                </a:solidFill>
                <a:latin typeface="+mj-lt"/>
              </a:defRPr>
            </a:lvl1pPr>
            <a:lvl2pPr marL="345600" indent="-1714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100">
                <a:solidFill>
                  <a:schemeClr val="tx1"/>
                </a:solidFill>
              </a:defRPr>
            </a:lvl2pPr>
            <a:lvl3pPr marL="518400" indent="-1714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 sz="1050">
                <a:solidFill>
                  <a:schemeClr val="tx1"/>
                </a:solidFill>
              </a:defRPr>
            </a:lvl3pPr>
          </a:lstStyle>
          <a:p>
            <a:pPr lvl="0"/>
            <a:r>
              <a:rPr lang="fr-FR" noProof="1"/>
              <a:t>XXX</a:t>
            </a:r>
          </a:p>
        </p:txBody>
      </p:sp>
      <p:sp>
        <p:nvSpPr>
          <p:cNvPr id="54" name="Text Placeholder 36">
            <a:extLst>
              <a:ext uri="{FF2B5EF4-FFF2-40B4-BE49-F238E27FC236}">
                <a16:creationId xmlns:a16="http://schemas.microsoft.com/office/drawing/2014/main" id="{F7CCC67B-B77E-7E41-DB18-A6D534DAAB1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74248" y="3304841"/>
            <a:ext cx="2270534" cy="49244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3200" b="0" cap="all" baseline="0">
                <a:solidFill>
                  <a:schemeClr val="tx1"/>
                </a:solidFill>
                <a:latin typeface="+mj-lt"/>
              </a:defRPr>
            </a:lvl1pPr>
            <a:lvl2pPr marL="345600" indent="-1714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100">
                <a:solidFill>
                  <a:schemeClr val="tx1"/>
                </a:solidFill>
              </a:defRPr>
            </a:lvl2pPr>
            <a:lvl3pPr marL="518400" indent="-1714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 sz="1050">
                <a:solidFill>
                  <a:schemeClr val="tx1"/>
                </a:solidFill>
              </a:defRPr>
            </a:lvl3pPr>
          </a:lstStyle>
          <a:p>
            <a:pPr lvl="0"/>
            <a:r>
              <a:rPr lang="fr-FR" noProof="1"/>
              <a:t>XXX</a:t>
            </a:r>
          </a:p>
        </p:txBody>
      </p:sp>
      <p:sp>
        <p:nvSpPr>
          <p:cNvPr id="62" name="Text Placeholder 36">
            <a:extLst>
              <a:ext uri="{FF2B5EF4-FFF2-40B4-BE49-F238E27FC236}">
                <a16:creationId xmlns:a16="http://schemas.microsoft.com/office/drawing/2014/main" id="{BBC716FB-853E-CE06-359F-1022DD0468A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9218" y="3830224"/>
            <a:ext cx="2270534" cy="18466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1200" b="0" cap="none" baseline="0">
                <a:solidFill>
                  <a:schemeClr val="tx1"/>
                </a:solidFill>
                <a:latin typeface="+mn-lt"/>
              </a:defRPr>
            </a:lvl1pPr>
            <a:lvl2pPr marL="345600" indent="-1714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100">
                <a:solidFill>
                  <a:schemeClr val="tx1"/>
                </a:solidFill>
              </a:defRPr>
            </a:lvl2pPr>
            <a:lvl3pPr marL="518400" indent="-1714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 sz="1050">
                <a:solidFill>
                  <a:schemeClr val="tx1"/>
                </a:solidFill>
              </a:defRPr>
            </a:lvl3pPr>
          </a:lstStyle>
          <a:p>
            <a:pPr lvl="0"/>
            <a:r>
              <a:rPr lang="fr-FR" noProof="1"/>
              <a:t>Insérer texte</a:t>
            </a:r>
          </a:p>
        </p:txBody>
      </p:sp>
      <p:sp>
        <p:nvSpPr>
          <p:cNvPr id="63" name="Text Placeholder 36">
            <a:extLst>
              <a:ext uri="{FF2B5EF4-FFF2-40B4-BE49-F238E27FC236}">
                <a16:creationId xmlns:a16="http://schemas.microsoft.com/office/drawing/2014/main" id="{1F661CD4-F2BC-C964-AF61-C20D6F06214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436733" y="3830224"/>
            <a:ext cx="2270534" cy="18466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1200" b="0" cap="none" baseline="0">
                <a:solidFill>
                  <a:schemeClr val="tx1"/>
                </a:solidFill>
                <a:latin typeface="+mn-lt"/>
              </a:defRPr>
            </a:lvl1pPr>
            <a:lvl2pPr marL="345600" indent="-1714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100">
                <a:solidFill>
                  <a:schemeClr val="tx1"/>
                </a:solidFill>
              </a:defRPr>
            </a:lvl2pPr>
            <a:lvl3pPr marL="518400" indent="-1714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 sz="1050">
                <a:solidFill>
                  <a:schemeClr val="tx1"/>
                </a:solidFill>
              </a:defRPr>
            </a:lvl3pPr>
          </a:lstStyle>
          <a:p>
            <a:pPr lvl="0"/>
            <a:r>
              <a:rPr lang="fr-FR" noProof="1"/>
              <a:t>Insérer texte</a:t>
            </a:r>
          </a:p>
        </p:txBody>
      </p:sp>
      <p:sp>
        <p:nvSpPr>
          <p:cNvPr id="64" name="Text Placeholder 36">
            <a:extLst>
              <a:ext uri="{FF2B5EF4-FFF2-40B4-BE49-F238E27FC236}">
                <a16:creationId xmlns:a16="http://schemas.microsoft.com/office/drawing/2014/main" id="{10BBDD58-E27B-FB78-7816-D09C279426F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374248" y="3830224"/>
            <a:ext cx="2270534" cy="18466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1200" b="0" cap="none" baseline="0">
                <a:solidFill>
                  <a:schemeClr val="tx1"/>
                </a:solidFill>
                <a:latin typeface="+mn-lt"/>
              </a:defRPr>
            </a:lvl1pPr>
            <a:lvl2pPr marL="345600" indent="-1714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100">
                <a:solidFill>
                  <a:schemeClr val="tx1"/>
                </a:solidFill>
              </a:defRPr>
            </a:lvl2pPr>
            <a:lvl3pPr marL="518400" indent="-1714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 sz="1050">
                <a:solidFill>
                  <a:schemeClr val="tx1"/>
                </a:solidFill>
              </a:defRPr>
            </a:lvl3pPr>
          </a:lstStyle>
          <a:p>
            <a:pPr lvl="0"/>
            <a:r>
              <a:rPr lang="fr-FR" noProof="1"/>
              <a:t>Insérer texte</a:t>
            </a:r>
          </a:p>
        </p:txBody>
      </p:sp>
      <p:sp>
        <p:nvSpPr>
          <p:cNvPr id="3" name="Text Placeholder 36">
            <a:extLst>
              <a:ext uri="{FF2B5EF4-FFF2-40B4-BE49-F238E27FC236}">
                <a16:creationId xmlns:a16="http://schemas.microsoft.com/office/drawing/2014/main" id="{6F63640E-6B53-C116-2F14-8B8FC7679FA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57600" y="1260554"/>
            <a:ext cx="7192380" cy="110372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171450" indent="-1714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</a:defRPr>
            </a:lvl1pPr>
            <a:lvl2pPr marL="345600" indent="-1714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100">
                <a:solidFill>
                  <a:schemeClr val="tx1"/>
                </a:solidFill>
              </a:defRPr>
            </a:lvl2pPr>
            <a:lvl3pPr marL="518400" indent="-1714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50">
                <a:solidFill>
                  <a:schemeClr val="tx1"/>
                </a:solidFill>
              </a:defRPr>
            </a:lvl3pPr>
          </a:lstStyle>
          <a:p>
            <a:pPr lvl="0"/>
            <a:r>
              <a:rPr lang="fr-FR" noProof="1"/>
              <a:t>Premier niveau de texte</a:t>
            </a:r>
          </a:p>
          <a:p>
            <a:pPr lvl="1"/>
            <a:r>
              <a:rPr lang="fr-FR" noProof="1"/>
              <a:t>Deuxième niveau de texte</a:t>
            </a:r>
          </a:p>
          <a:p>
            <a:pPr lvl="2"/>
            <a:r>
              <a:rPr lang="fr-FR" noProof="1"/>
              <a:t>Troisième niveau de texte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765BA6-9095-4DB9-BD21-FCE001E070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050253" y="4811449"/>
            <a:ext cx="1536745" cy="12311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defRPr lang="en-US" sz="800" smtClean="0"/>
            </a:lvl1pPr>
          </a:lstStyle>
          <a:p>
            <a:pPr algn="r"/>
            <a:fld id="{359F3EF6-35EE-F94E-B21E-83850B724259}" type="datetime2">
              <a:rPr lang="fr-FR" smtClean="0"/>
              <a:t>mardi 4 novembre 2025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605032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1187989-83FD-CABA-A8E0-7CDF42A48EA8}"/>
              </a:ext>
            </a:extLst>
          </p:cNvPr>
          <p:cNvSpPr/>
          <p:nvPr userDrawn="1"/>
        </p:nvSpPr>
        <p:spPr>
          <a:xfrm>
            <a:off x="0" y="3373821"/>
            <a:ext cx="9144000" cy="176967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fr-FR" noProof="1"/>
          </a:p>
        </p:txBody>
      </p:sp>
      <p:sp>
        <p:nvSpPr>
          <p:cNvPr id="4" name="Freeform 10">
            <a:extLst>
              <a:ext uri="{FF2B5EF4-FFF2-40B4-BE49-F238E27FC236}">
                <a16:creationId xmlns:a16="http://schemas.microsoft.com/office/drawing/2014/main" id="{1A21F603-9245-3FEE-E4F2-D2049B79DEB9}"/>
              </a:ext>
            </a:extLst>
          </p:cNvPr>
          <p:cNvSpPr>
            <a:spLocks/>
          </p:cNvSpPr>
          <p:nvPr userDrawn="1"/>
        </p:nvSpPr>
        <p:spPr bwMode="auto">
          <a:xfrm>
            <a:off x="824833" y="1309492"/>
            <a:ext cx="3547584" cy="327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 noProof="1"/>
          </a:p>
        </p:txBody>
      </p: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C0BB70BE-F300-5850-F25A-4FE4F7933619}"/>
              </a:ext>
            </a:extLst>
          </p:cNvPr>
          <p:cNvSpPr/>
          <p:nvPr userDrawn="1"/>
        </p:nvSpPr>
        <p:spPr>
          <a:xfrm flipH="1">
            <a:off x="1454867" y="1133616"/>
            <a:ext cx="2287517" cy="875020"/>
          </a:xfrm>
          <a:custGeom>
            <a:avLst/>
            <a:gdLst>
              <a:gd name="connsiteX0" fmla="*/ 2287517 w 2287517"/>
              <a:gd name="connsiteY0" fmla="*/ 0 h 875020"/>
              <a:gd name="connsiteX1" fmla="*/ 1523500 w 2287517"/>
              <a:gd name="connsiteY1" fmla="*/ 0 h 875020"/>
              <a:gd name="connsiteX2" fmla="*/ 759483 w 2287517"/>
              <a:gd name="connsiteY2" fmla="*/ 0 h 875020"/>
              <a:gd name="connsiteX3" fmla="*/ 259319 w 2287517"/>
              <a:gd name="connsiteY3" fmla="*/ 0 h 875020"/>
              <a:gd name="connsiteX4" fmla="*/ 0 w 2287517"/>
              <a:gd name="connsiteY4" fmla="*/ 139760 h 875020"/>
              <a:gd name="connsiteX5" fmla="*/ 0 w 2287517"/>
              <a:gd name="connsiteY5" fmla="*/ 875020 h 875020"/>
              <a:gd name="connsiteX6" fmla="*/ 759483 w 2287517"/>
              <a:gd name="connsiteY6" fmla="*/ 875020 h 875020"/>
              <a:gd name="connsiteX7" fmla="*/ 1523500 w 2287517"/>
              <a:gd name="connsiteY7" fmla="*/ 875020 h 875020"/>
              <a:gd name="connsiteX8" fmla="*/ 1855318 w 2287517"/>
              <a:gd name="connsiteY8" fmla="*/ 875020 h 875020"/>
              <a:gd name="connsiteX9" fmla="*/ 2287517 w 2287517"/>
              <a:gd name="connsiteY9" fmla="*/ 631959 h 875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287517" h="875020">
                <a:moveTo>
                  <a:pt x="2287517" y="0"/>
                </a:moveTo>
                <a:lnTo>
                  <a:pt x="1523500" y="0"/>
                </a:lnTo>
                <a:lnTo>
                  <a:pt x="759483" y="0"/>
                </a:lnTo>
                <a:lnTo>
                  <a:pt x="259319" y="0"/>
                </a:lnTo>
                <a:lnTo>
                  <a:pt x="0" y="139760"/>
                </a:lnTo>
                <a:lnTo>
                  <a:pt x="0" y="875020"/>
                </a:lnTo>
                <a:lnTo>
                  <a:pt x="759483" y="875020"/>
                </a:lnTo>
                <a:lnTo>
                  <a:pt x="1523500" y="875020"/>
                </a:lnTo>
                <a:lnTo>
                  <a:pt x="1855318" y="875020"/>
                </a:lnTo>
                <a:lnTo>
                  <a:pt x="2287517" y="631959"/>
                </a:lnTo>
                <a:close/>
              </a:path>
            </a:pathLst>
          </a:custGeom>
          <a:solidFill>
            <a:srgbClr val="000000"/>
          </a:solidFill>
          <a:ln w="10741" cap="flat">
            <a:noFill/>
            <a:prstDash val="solid"/>
            <a:miter/>
          </a:ln>
        </p:spPr>
        <p:txBody>
          <a:bodyPr rtlCol="0" anchor="ctr"/>
          <a:lstStyle/>
          <a:p>
            <a:endParaRPr lang="fr-FR" dirty="0"/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A4D22647-7B33-FE84-CFE6-0A47085A81B2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957600" y="758370"/>
            <a:ext cx="7192800" cy="16927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100">
                <a:latin typeface="+mj-lt"/>
              </a:defRPr>
            </a:lvl1pPr>
          </a:lstStyle>
          <a:p>
            <a:pPr lvl="0"/>
            <a:r>
              <a:rPr lang="fr-FR" noProof="1"/>
              <a:t>Ceci est le sous-titre de la diapositive</a:t>
            </a:r>
          </a:p>
        </p:txBody>
      </p:sp>
      <p:sp>
        <p:nvSpPr>
          <p:cNvPr id="37" name="Title 17">
            <a:extLst>
              <a:ext uri="{FF2B5EF4-FFF2-40B4-BE49-F238E27FC236}">
                <a16:creationId xmlns:a16="http://schemas.microsoft.com/office/drawing/2014/main" id="{BEC14FF0-50E3-86C4-50E8-B373A93E9615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957599" y="349200"/>
            <a:ext cx="7192381" cy="36933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defRPr sz="2400" cap="all" baseline="0"/>
            </a:lvl1pPr>
          </a:lstStyle>
          <a:p>
            <a:r>
              <a:rPr lang="fr-FR" noProof="1"/>
              <a:t>CECI EST LE TITRE DE LA DIAPOSITIVE</a:t>
            </a:r>
          </a:p>
        </p:txBody>
      </p:sp>
      <p:pic>
        <p:nvPicPr>
          <p:cNvPr id="38" name="Graphic 76">
            <a:extLst>
              <a:ext uri="{FF2B5EF4-FFF2-40B4-BE49-F238E27FC236}">
                <a16:creationId xmlns:a16="http://schemas.microsoft.com/office/drawing/2014/main" id="{3DBEC2C9-009E-3B49-3EB2-C9E82CCBB19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04681" y="408705"/>
            <a:ext cx="605956" cy="285750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CDE220F7-A251-AF7C-4427-C5B16FA121A9}"/>
              </a:ext>
            </a:extLst>
          </p:cNvPr>
          <p:cNvSpPr/>
          <p:nvPr userDrawn="1"/>
        </p:nvSpPr>
        <p:spPr>
          <a:xfrm>
            <a:off x="0" y="349200"/>
            <a:ext cx="846000" cy="3355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fr-FR" noProof="1"/>
          </a:p>
        </p:txBody>
      </p:sp>
      <p:pic>
        <p:nvPicPr>
          <p:cNvPr id="41" name="Graphic 40">
            <a:extLst>
              <a:ext uri="{FF2B5EF4-FFF2-40B4-BE49-F238E27FC236}">
                <a16:creationId xmlns:a16="http://schemas.microsoft.com/office/drawing/2014/main" id="{E9530500-8216-FBD2-A821-4C08159A3FB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8645449" y="4729833"/>
            <a:ext cx="498551" cy="286342"/>
          </a:xfrm>
          <a:prstGeom prst="rect">
            <a:avLst/>
          </a:prstGeom>
        </p:spPr>
      </p:pic>
      <p:sp>
        <p:nvSpPr>
          <p:cNvPr id="42" name="Slide Number Placeholder 1">
            <a:extLst>
              <a:ext uri="{FF2B5EF4-FFF2-40B4-BE49-F238E27FC236}">
                <a16:creationId xmlns:a16="http://schemas.microsoft.com/office/drawing/2014/main" id="{8B067A7A-44BD-B5B1-1B6A-3AE96D659CA9}"/>
              </a:ext>
            </a:extLst>
          </p:cNvPr>
          <p:cNvSpPr txBox="1">
            <a:spLocks/>
          </p:cNvSpPr>
          <p:nvPr userDrawn="1"/>
        </p:nvSpPr>
        <p:spPr>
          <a:xfrm>
            <a:off x="8816975" y="4819143"/>
            <a:ext cx="187325" cy="10772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E731E4-944A-4221-B6D8-5A6D2D5B10C3}" type="slidenum">
              <a:rPr kumimoji="0" lang="fr-FR" sz="700" b="0" i="0" u="none" strike="noStrike" kern="1200" cap="none" spc="0" normalizeH="0" baseline="0" noProof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fr-FR" sz="700" b="0" i="0" u="none" strike="noStrike" kern="1200" cap="none" spc="0" normalizeH="0" baseline="0" noProof="1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6" name="Text Placeholder 36">
            <a:extLst>
              <a:ext uri="{FF2B5EF4-FFF2-40B4-BE49-F238E27FC236}">
                <a16:creationId xmlns:a16="http://schemas.microsoft.com/office/drawing/2014/main" id="{2CE3492A-36B4-C348-85A2-44211CF8B165}"/>
              </a:ext>
            </a:extLst>
          </p:cNvPr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1653950" y="1494182"/>
            <a:ext cx="1889350" cy="153888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1000" b="0" cap="all" baseline="0">
                <a:solidFill>
                  <a:schemeClr val="bg1"/>
                </a:solidFill>
                <a:latin typeface="+mj-lt"/>
              </a:defRPr>
            </a:lvl1pPr>
            <a:lvl2pPr marL="345600" indent="-1714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100">
                <a:solidFill>
                  <a:schemeClr val="tx1"/>
                </a:solidFill>
              </a:defRPr>
            </a:lvl2pPr>
            <a:lvl3pPr marL="518400" indent="-1714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 sz="1050">
                <a:solidFill>
                  <a:schemeClr val="tx1"/>
                </a:solidFill>
              </a:defRPr>
            </a:lvl3pPr>
          </a:lstStyle>
          <a:p>
            <a:pPr lvl="0"/>
            <a:r>
              <a:rPr lang="fr-FR" noProof="1"/>
              <a:t>Insérer texte</a:t>
            </a:r>
          </a:p>
        </p:txBody>
      </p:sp>
      <p:sp>
        <p:nvSpPr>
          <p:cNvPr id="19" name="Text Placeholder 36">
            <a:extLst>
              <a:ext uri="{FF2B5EF4-FFF2-40B4-BE49-F238E27FC236}">
                <a16:creationId xmlns:a16="http://schemas.microsoft.com/office/drawing/2014/main" id="{D30094DB-A916-B6C6-2F62-C229CA11827C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968832" y="2121331"/>
            <a:ext cx="3259585" cy="210057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indent="-1714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</a:defRPr>
            </a:lvl1pPr>
            <a:lvl2pPr marL="345600" indent="-1714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100">
                <a:solidFill>
                  <a:schemeClr val="tx1"/>
                </a:solidFill>
              </a:defRPr>
            </a:lvl2pPr>
            <a:lvl3pPr marL="518400" indent="-1714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50">
                <a:solidFill>
                  <a:schemeClr val="tx1"/>
                </a:solidFill>
              </a:defRPr>
            </a:lvl3pPr>
          </a:lstStyle>
          <a:p>
            <a:pPr lvl="0"/>
            <a:r>
              <a:rPr lang="fr-FR" noProof="1"/>
              <a:t>Premier niveau de texte</a:t>
            </a:r>
          </a:p>
          <a:p>
            <a:pPr lvl="1"/>
            <a:r>
              <a:rPr lang="fr-FR" noProof="1"/>
              <a:t>Deuxième niveau de texte</a:t>
            </a:r>
          </a:p>
          <a:p>
            <a:pPr lvl="2"/>
            <a:r>
              <a:rPr lang="fr-FR" noProof="1"/>
              <a:t>Troisième niveau de texte</a:t>
            </a:r>
          </a:p>
        </p:txBody>
      </p:sp>
      <p:sp>
        <p:nvSpPr>
          <p:cNvPr id="8" name="Freeform 10">
            <a:extLst>
              <a:ext uri="{FF2B5EF4-FFF2-40B4-BE49-F238E27FC236}">
                <a16:creationId xmlns:a16="http://schemas.microsoft.com/office/drawing/2014/main" id="{4A324669-CEDC-5409-6CAD-DD67A243E426}"/>
              </a:ext>
            </a:extLst>
          </p:cNvPr>
          <p:cNvSpPr>
            <a:spLocks/>
          </p:cNvSpPr>
          <p:nvPr userDrawn="1"/>
        </p:nvSpPr>
        <p:spPr bwMode="auto">
          <a:xfrm>
            <a:off x="4771584" y="1309492"/>
            <a:ext cx="3547584" cy="327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 noProof="1"/>
          </a:p>
        </p:txBody>
      </p:sp>
      <p:sp>
        <p:nvSpPr>
          <p:cNvPr id="11" name="Text Placeholder 36">
            <a:extLst>
              <a:ext uri="{FF2B5EF4-FFF2-40B4-BE49-F238E27FC236}">
                <a16:creationId xmlns:a16="http://schemas.microsoft.com/office/drawing/2014/main" id="{02CCF608-A193-91C9-3A6B-AA67D892C360}"/>
              </a:ext>
            </a:extLst>
          </p:cNvPr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4915584" y="2121331"/>
            <a:ext cx="3259585" cy="210057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indent="-1714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</a:defRPr>
            </a:lvl1pPr>
            <a:lvl2pPr marL="345600" indent="-1714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100">
                <a:solidFill>
                  <a:schemeClr val="tx1"/>
                </a:solidFill>
              </a:defRPr>
            </a:lvl2pPr>
            <a:lvl3pPr marL="518400" indent="-1714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50">
                <a:solidFill>
                  <a:schemeClr val="tx1"/>
                </a:solidFill>
              </a:defRPr>
            </a:lvl3pPr>
          </a:lstStyle>
          <a:p>
            <a:pPr lvl="0"/>
            <a:r>
              <a:rPr lang="fr-FR" noProof="1"/>
              <a:t>Premier niveau de texte</a:t>
            </a:r>
          </a:p>
          <a:p>
            <a:pPr lvl="1"/>
            <a:r>
              <a:rPr lang="fr-FR" noProof="1"/>
              <a:t>Deuxième niveau de texte</a:t>
            </a:r>
          </a:p>
          <a:p>
            <a:pPr lvl="2"/>
            <a:r>
              <a:rPr lang="fr-FR" noProof="1"/>
              <a:t>Troisième niveau de texte</a:t>
            </a:r>
          </a:p>
        </p:txBody>
      </p:sp>
      <p:sp>
        <p:nvSpPr>
          <p:cNvPr id="69" name="Freeform: Shape 68">
            <a:extLst>
              <a:ext uri="{FF2B5EF4-FFF2-40B4-BE49-F238E27FC236}">
                <a16:creationId xmlns:a16="http://schemas.microsoft.com/office/drawing/2014/main" id="{F79A1BD5-FB0B-7746-0495-F62B9D47F58E}"/>
              </a:ext>
            </a:extLst>
          </p:cNvPr>
          <p:cNvSpPr/>
          <p:nvPr userDrawn="1"/>
        </p:nvSpPr>
        <p:spPr>
          <a:xfrm flipH="1">
            <a:off x="5401618" y="1133616"/>
            <a:ext cx="2287517" cy="875020"/>
          </a:xfrm>
          <a:custGeom>
            <a:avLst/>
            <a:gdLst>
              <a:gd name="connsiteX0" fmla="*/ 2287517 w 2287517"/>
              <a:gd name="connsiteY0" fmla="*/ 0 h 875020"/>
              <a:gd name="connsiteX1" fmla="*/ 1523500 w 2287517"/>
              <a:gd name="connsiteY1" fmla="*/ 0 h 875020"/>
              <a:gd name="connsiteX2" fmla="*/ 759483 w 2287517"/>
              <a:gd name="connsiteY2" fmla="*/ 0 h 875020"/>
              <a:gd name="connsiteX3" fmla="*/ 259319 w 2287517"/>
              <a:gd name="connsiteY3" fmla="*/ 0 h 875020"/>
              <a:gd name="connsiteX4" fmla="*/ 0 w 2287517"/>
              <a:gd name="connsiteY4" fmla="*/ 139760 h 875020"/>
              <a:gd name="connsiteX5" fmla="*/ 0 w 2287517"/>
              <a:gd name="connsiteY5" fmla="*/ 875020 h 875020"/>
              <a:gd name="connsiteX6" fmla="*/ 759483 w 2287517"/>
              <a:gd name="connsiteY6" fmla="*/ 875020 h 875020"/>
              <a:gd name="connsiteX7" fmla="*/ 1523500 w 2287517"/>
              <a:gd name="connsiteY7" fmla="*/ 875020 h 875020"/>
              <a:gd name="connsiteX8" fmla="*/ 1855318 w 2287517"/>
              <a:gd name="connsiteY8" fmla="*/ 875020 h 875020"/>
              <a:gd name="connsiteX9" fmla="*/ 2287517 w 2287517"/>
              <a:gd name="connsiteY9" fmla="*/ 631959 h 875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287517" h="875020">
                <a:moveTo>
                  <a:pt x="2287517" y="0"/>
                </a:moveTo>
                <a:lnTo>
                  <a:pt x="1523500" y="0"/>
                </a:lnTo>
                <a:lnTo>
                  <a:pt x="759483" y="0"/>
                </a:lnTo>
                <a:lnTo>
                  <a:pt x="259319" y="0"/>
                </a:lnTo>
                <a:lnTo>
                  <a:pt x="0" y="139760"/>
                </a:lnTo>
                <a:lnTo>
                  <a:pt x="0" y="875020"/>
                </a:lnTo>
                <a:lnTo>
                  <a:pt x="759483" y="875020"/>
                </a:lnTo>
                <a:lnTo>
                  <a:pt x="1523500" y="875020"/>
                </a:lnTo>
                <a:lnTo>
                  <a:pt x="1855318" y="875020"/>
                </a:lnTo>
                <a:lnTo>
                  <a:pt x="2287517" y="631959"/>
                </a:lnTo>
                <a:close/>
              </a:path>
            </a:pathLst>
          </a:custGeom>
          <a:solidFill>
            <a:srgbClr val="000000"/>
          </a:solidFill>
          <a:ln w="10741" cap="flat">
            <a:noFill/>
            <a:prstDash val="solid"/>
            <a:miter/>
          </a:ln>
        </p:spPr>
        <p:txBody>
          <a:bodyPr rtlCol="0" anchor="ctr"/>
          <a:lstStyle/>
          <a:p>
            <a:endParaRPr lang="fr-FR" dirty="0"/>
          </a:p>
        </p:txBody>
      </p:sp>
      <p:sp>
        <p:nvSpPr>
          <p:cNvPr id="67" name="Text Placeholder 36">
            <a:extLst>
              <a:ext uri="{FF2B5EF4-FFF2-40B4-BE49-F238E27FC236}">
                <a16:creationId xmlns:a16="http://schemas.microsoft.com/office/drawing/2014/main" id="{2443404D-DC5C-8859-05AE-08D9C65E28B2}"/>
              </a:ext>
            </a:extLst>
          </p:cNvPr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5600701" y="1494182"/>
            <a:ext cx="1889350" cy="153888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1000" b="0" cap="all" baseline="0">
                <a:solidFill>
                  <a:schemeClr val="bg1"/>
                </a:solidFill>
                <a:latin typeface="+mj-lt"/>
              </a:defRPr>
            </a:lvl1pPr>
            <a:lvl2pPr marL="345600" indent="-1714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100">
                <a:solidFill>
                  <a:schemeClr val="tx1"/>
                </a:solidFill>
              </a:defRPr>
            </a:lvl2pPr>
            <a:lvl3pPr marL="518400" indent="-1714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 sz="1050">
                <a:solidFill>
                  <a:schemeClr val="tx1"/>
                </a:solidFill>
              </a:defRPr>
            </a:lvl3pPr>
          </a:lstStyle>
          <a:p>
            <a:pPr lvl="0"/>
            <a:r>
              <a:rPr lang="fr-FR" noProof="1"/>
              <a:t>Insérer texte</a:t>
            </a:r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58B16932-D76D-A608-8D2D-D21A29F34F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050253" y="4811449"/>
            <a:ext cx="1536745" cy="12311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defRPr lang="en-US" sz="800" smtClean="0"/>
            </a:lvl1pPr>
          </a:lstStyle>
          <a:p>
            <a:pPr algn="r"/>
            <a:fld id="{5A711653-77DD-9447-95E5-883243290F83}" type="datetime2">
              <a:rPr lang="fr-FR" smtClean="0"/>
              <a:t>mardi 4 novembre 2025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516895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1.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1187989-83FD-CABA-A8E0-7CDF42A48EA8}"/>
              </a:ext>
            </a:extLst>
          </p:cNvPr>
          <p:cNvSpPr/>
          <p:nvPr userDrawn="1"/>
        </p:nvSpPr>
        <p:spPr>
          <a:xfrm>
            <a:off x="0" y="3373821"/>
            <a:ext cx="9144000" cy="176967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fr-FR" noProof="1"/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A4D22647-7B33-FE84-CFE6-0A47085A81B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57600" y="758370"/>
            <a:ext cx="7192800" cy="16927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100">
                <a:latin typeface="+mj-lt"/>
              </a:defRPr>
            </a:lvl1pPr>
          </a:lstStyle>
          <a:p>
            <a:pPr lvl="0"/>
            <a:r>
              <a:rPr lang="fr-FR" noProof="1"/>
              <a:t>Ceci est le sous-titre de la diapositive</a:t>
            </a:r>
          </a:p>
        </p:txBody>
      </p:sp>
      <p:sp>
        <p:nvSpPr>
          <p:cNvPr id="37" name="Title 17">
            <a:extLst>
              <a:ext uri="{FF2B5EF4-FFF2-40B4-BE49-F238E27FC236}">
                <a16:creationId xmlns:a16="http://schemas.microsoft.com/office/drawing/2014/main" id="{BEC14FF0-50E3-86C4-50E8-B373A93E96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57599" y="349200"/>
            <a:ext cx="7192381" cy="36933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defRPr sz="2400" cap="all" baseline="0"/>
            </a:lvl1pPr>
          </a:lstStyle>
          <a:p>
            <a:r>
              <a:rPr lang="fr-FR" noProof="1"/>
              <a:t>CECI EST LE TITRE DE LA DIAPOSITIVE</a:t>
            </a:r>
          </a:p>
        </p:txBody>
      </p:sp>
      <p:pic>
        <p:nvPicPr>
          <p:cNvPr id="38" name="Graphic 76">
            <a:extLst>
              <a:ext uri="{FF2B5EF4-FFF2-40B4-BE49-F238E27FC236}">
                <a16:creationId xmlns:a16="http://schemas.microsoft.com/office/drawing/2014/main" id="{3DBEC2C9-009E-3B49-3EB2-C9E82CCBB19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04681" y="408705"/>
            <a:ext cx="605956" cy="285750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CDE220F7-A251-AF7C-4427-C5B16FA121A9}"/>
              </a:ext>
            </a:extLst>
          </p:cNvPr>
          <p:cNvSpPr/>
          <p:nvPr userDrawn="1"/>
        </p:nvSpPr>
        <p:spPr>
          <a:xfrm>
            <a:off x="0" y="349200"/>
            <a:ext cx="846000" cy="3355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fr-FR" noProof="1"/>
          </a:p>
        </p:txBody>
      </p:sp>
      <p:pic>
        <p:nvPicPr>
          <p:cNvPr id="41" name="Graphic 40">
            <a:extLst>
              <a:ext uri="{FF2B5EF4-FFF2-40B4-BE49-F238E27FC236}">
                <a16:creationId xmlns:a16="http://schemas.microsoft.com/office/drawing/2014/main" id="{E9530500-8216-FBD2-A821-4C08159A3FB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8645449" y="4729833"/>
            <a:ext cx="498551" cy="286342"/>
          </a:xfrm>
          <a:prstGeom prst="rect">
            <a:avLst/>
          </a:prstGeom>
        </p:spPr>
      </p:pic>
      <p:sp>
        <p:nvSpPr>
          <p:cNvPr id="42" name="Slide Number Placeholder 1">
            <a:extLst>
              <a:ext uri="{FF2B5EF4-FFF2-40B4-BE49-F238E27FC236}">
                <a16:creationId xmlns:a16="http://schemas.microsoft.com/office/drawing/2014/main" id="{8B067A7A-44BD-B5B1-1B6A-3AE96D659CA9}"/>
              </a:ext>
            </a:extLst>
          </p:cNvPr>
          <p:cNvSpPr txBox="1">
            <a:spLocks/>
          </p:cNvSpPr>
          <p:nvPr userDrawn="1"/>
        </p:nvSpPr>
        <p:spPr>
          <a:xfrm>
            <a:off x="8816975" y="4819143"/>
            <a:ext cx="187325" cy="10772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E731E4-944A-4221-B6D8-5A6D2D5B10C3}" type="slidenum">
              <a:rPr kumimoji="0" lang="fr-FR" sz="700" b="0" i="0" u="none" strike="noStrike" kern="1200" cap="none" spc="0" normalizeH="0" baseline="0" noProof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fr-FR" sz="700" b="0" i="0" u="none" strike="noStrike" kern="1200" cap="none" spc="0" normalizeH="0" baseline="0" noProof="1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Freeform 10">
            <a:extLst>
              <a:ext uri="{FF2B5EF4-FFF2-40B4-BE49-F238E27FC236}">
                <a16:creationId xmlns:a16="http://schemas.microsoft.com/office/drawing/2014/main" id="{1A21F603-9245-3FEE-E4F2-D2049B79DEB9}"/>
              </a:ext>
            </a:extLst>
          </p:cNvPr>
          <p:cNvSpPr>
            <a:spLocks/>
          </p:cNvSpPr>
          <p:nvPr userDrawn="1"/>
        </p:nvSpPr>
        <p:spPr bwMode="auto">
          <a:xfrm>
            <a:off x="824833" y="1309492"/>
            <a:ext cx="2232000" cy="327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 noProof="1"/>
          </a:p>
        </p:txBody>
      </p:sp>
      <p:sp>
        <p:nvSpPr>
          <p:cNvPr id="5" name="Freeform 10">
            <a:extLst>
              <a:ext uri="{FF2B5EF4-FFF2-40B4-BE49-F238E27FC236}">
                <a16:creationId xmlns:a16="http://schemas.microsoft.com/office/drawing/2014/main" id="{0692A443-7FDF-42DD-7EDA-30AF59E9CA4F}"/>
              </a:ext>
            </a:extLst>
          </p:cNvPr>
          <p:cNvSpPr>
            <a:spLocks/>
          </p:cNvSpPr>
          <p:nvPr userDrawn="1"/>
        </p:nvSpPr>
        <p:spPr bwMode="auto">
          <a:xfrm>
            <a:off x="6087168" y="1309492"/>
            <a:ext cx="2232000" cy="327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 noProof="1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18277699-D15C-FD96-A25B-D3556B6304E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1179083" y="1133616"/>
            <a:ext cx="1523500" cy="87502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0D49B358-8BF0-BB09-B50B-7A8231EED19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6441418" y="1133616"/>
            <a:ext cx="1523500" cy="875020"/>
          </a:xfrm>
          <a:prstGeom prst="rect">
            <a:avLst/>
          </a:prstGeom>
        </p:spPr>
      </p:pic>
      <p:sp>
        <p:nvSpPr>
          <p:cNvPr id="12" name="Freeform 10">
            <a:extLst>
              <a:ext uri="{FF2B5EF4-FFF2-40B4-BE49-F238E27FC236}">
                <a16:creationId xmlns:a16="http://schemas.microsoft.com/office/drawing/2014/main" id="{0D1B3988-1A1E-38BE-979D-2B3F39F9488A}"/>
              </a:ext>
            </a:extLst>
          </p:cNvPr>
          <p:cNvSpPr>
            <a:spLocks/>
          </p:cNvSpPr>
          <p:nvPr userDrawn="1"/>
        </p:nvSpPr>
        <p:spPr bwMode="auto">
          <a:xfrm>
            <a:off x="3456000" y="1309492"/>
            <a:ext cx="2232000" cy="327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 noProof="1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9C002983-B486-B8EE-2587-8014FA80E1C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3810250" y="1144503"/>
            <a:ext cx="1523500" cy="875020"/>
          </a:xfrm>
          <a:prstGeom prst="rect">
            <a:avLst/>
          </a:prstGeom>
        </p:spPr>
      </p:pic>
      <p:sp>
        <p:nvSpPr>
          <p:cNvPr id="16" name="Text Placeholder 36">
            <a:extLst>
              <a:ext uri="{FF2B5EF4-FFF2-40B4-BE49-F238E27FC236}">
                <a16:creationId xmlns:a16="http://schemas.microsoft.com/office/drawing/2014/main" id="{2CE3492A-36B4-C348-85A2-44211CF8B16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245146" y="1494182"/>
            <a:ext cx="1391374" cy="153888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1000" b="0" cap="all" baseline="0">
                <a:solidFill>
                  <a:schemeClr val="bg1"/>
                </a:solidFill>
                <a:latin typeface="+mj-lt"/>
              </a:defRPr>
            </a:lvl1pPr>
            <a:lvl2pPr marL="345600" indent="-1714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100">
                <a:solidFill>
                  <a:schemeClr val="tx1"/>
                </a:solidFill>
              </a:defRPr>
            </a:lvl2pPr>
            <a:lvl3pPr marL="518400" indent="-1714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 sz="1050">
                <a:solidFill>
                  <a:schemeClr val="tx1"/>
                </a:solidFill>
              </a:defRPr>
            </a:lvl3pPr>
          </a:lstStyle>
          <a:p>
            <a:pPr lvl="0"/>
            <a:r>
              <a:rPr lang="fr-FR" noProof="1"/>
              <a:t>Insérer texte</a:t>
            </a:r>
          </a:p>
        </p:txBody>
      </p:sp>
      <p:sp>
        <p:nvSpPr>
          <p:cNvPr id="17" name="Text Placeholder 36">
            <a:extLst>
              <a:ext uri="{FF2B5EF4-FFF2-40B4-BE49-F238E27FC236}">
                <a16:creationId xmlns:a16="http://schemas.microsoft.com/office/drawing/2014/main" id="{878A3069-4790-77B4-A4AE-9D955F58E41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876313" y="1494182"/>
            <a:ext cx="1391374" cy="153888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1000" b="0" cap="all" baseline="0">
                <a:solidFill>
                  <a:schemeClr val="bg1"/>
                </a:solidFill>
                <a:latin typeface="+mj-lt"/>
              </a:defRPr>
            </a:lvl1pPr>
            <a:lvl2pPr marL="345600" indent="-1714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100">
                <a:solidFill>
                  <a:schemeClr val="tx1"/>
                </a:solidFill>
              </a:defRPr>
            </a:lvl2pPr>
            <a:lvl3pPr marL="518400" indent="-1714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 sz="1050">
                <a:solidFill>
                  <a:schemeClr val="tx1"/>
                </a:solidFill>
              </a:defRPr>
            </a:lvl3pPr>
          </a:lstStyle>
          <a:p>
            <a:pPr lvl="0"/>
            <a:r>
              <a:rPr lang="fr-FR" noProof="1"/>
              <a:t>Insérer texte</a:t>
            </a:r>
          </a:p>
        </p:txBody>
      </p:sp>
      <p:sp>
        <p:nvSpPr>
          <p:cNvPr id="18" name="Text Placeholder 36">
            <a:extLst>
              <a:ext uri="{FF2B5EF4-FFF2-40B4-BE49-F238E27FC236}">
                <a16:creationId xmlns:a16="http://schemas.microsoft.com/office/drawing/2014/main" id="{3456DB28-75CF-85DC-A89A-263536FA8D6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507481" y="1494182"/>
            <a:ext cx="1391374" cy="153888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1000" b="0" cap="all" baseline="0">
                <a:solidFill>
                  <a:schemeClr val="bg1"/>
                </a:solidFill>
                <a:latin typeface="+mj-lt"/>
              </a:defRPr>
            </a:lvl1pPr>
            <a:lvl2pPr marL="345600" indent="-1714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100">
                <a:solidFill>
                  <a:schemeClr val="tx1"/>
                </a:solidFill>
              </a:defRPr>
            </a:lvl2pPr>
            <a:lvl3pPr marL="518400" indent="-1714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 sz="1050">
                <a:solidFill>
                  <a:schemeClr val="tx1"/>
                </a:solidFill>
              </a:defRPr>
            </a:lvl3pPr>
          </a:lstStyle>
          <a:p>
            <a:pPr lvl="0"/>
            <a:r>
              <a:rPr lang="fr-FR" noProof="1"/>
              <a:t>Insérer texte</a:t>
            </a:r>
          </a:p>
        </p:txBody>
      </p:sp>
      <p:sp>
        <p:nvSpPr>
          <p:cNvPr id="19" name="Text Placeholder 36">
            <a:extLst>
              <a:ext uri="{FF2B5EF4-FFF2-40B4-BE49-F238E27FC236}">
                <a16:creationId xmlns:a16="http://schemas.microsoft.com/office/drawing/2014/main" id="{D30094DB-A916-B6C6-2F62-C229CA11827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68833" y="2121331"/>
            <a:ext cx="1944000" cy="210057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indent="-1714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</a:defRPr>
            </a:lvl1pPr>
            <a:lvl2pPr marL="345600" indent="-1714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100">
                <a:solidFill>
                  <a:schemeClr val="tx1"/>
                </a:solidFill>
              </a:defRPr>
            </a:lvl2pPr>
            <a:lvl3pPr marL="518400" indent="-1714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50">
                <a:solidFill>
                  <a:schemeClr val="tx1"/>
                </a:solidFill>
              </a:defRPr>
            </a:lvl3pPr>
          </a:lstStyle>
          <a:p>
            <a:pPr lvl="0"/>
            <a:r>
              <a:rPr lang="fr-FR" noProof="1"/>
              <a:t>Premier niveau de texte</a:t>
            </a:r>
          </a:p>
          <a:p>
            <a:pPr lvl="1"/>
            <a:r>
              <a:rPr lang="fr-FR" noProof="1"/>
              <a:t>Deuxième niveau de texte</a:t>
            </a:r>
          </a:p>
          <a:p>
            <a:pPr lvl="2"/>
            <a:r>
              <a:rPr lang="fr-FR" noProof="1"/>
              <a:t>Troisième niveau de texte</a:t>
            </a:r>
          </a:p>
        </p:txBody>
      </p:sp>
      <p:sp>
        <p:nvSpPr>
          <p:cNvPr id="20" name="Text Placeholder 36">
            <a:extLst>
              <a:ext uri="{FF2B5EF4-FFF2-40B4-BE49-F238E27FC236}">
                <a16:creationId xmlns:a16="http://schemas.microsoft.com/office/drawing/2014/main" id="{3B51B1A5-925A-180F-3D5B-EE02AC67FC0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600000" y="2121331"/>
            <a:ext cx="1944000" cy="210057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indent="-1714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</a:defRPr>
            </a:lvl1pPr>
            <a:lvl2pPr marL="345600" indent="-1714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100">
                <a:solidFill>
                  <a:schemeClr val="tx1"/>
                </a:solidFill>
              </a:defRPr>
            </a:lvl2pPr>
            <a:lvl3pPr marL="518400" indent="-1714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50">
                <a:solidFill>
                  <a:schemeClr val="tx1"/>
                </a:solidFill>
              </a:defRPr>
            </a:lvl3pPr>
          </a:lstStyle>
          <a:p>
            <a:pPr lvl="0"/>
            <a:r>
              <a:rPr lang="fr-FR" noProof="1"/>
              <a:t>Premier niveau de texte</a:t>
            </a:r>
          </a:p>
          <a:p>
            <a:pPr lvl="1"/>
            <a:r>
              <a:rPr lang="fr-FR" noProof="1"/>
              <a:t>Deuxième niveau de texte</a:t>
            </a:r>
          </a:p>
          <a:p>
            <a:pPr lvl="2"/>
            <a:r>
              <a:rPr lang="fr-FR" noProof="1"/>
              <a:t>Troisième niveau de texte</a:t>
            </a:r>
          </a:p>
        </p:txBody>
      </p:sp>
      <p:sp>
        <p:nvSpPr>
          <p:cNvPr id="21" name="Text Placeholder 36">
            <a:extLst>
              <a:ext uri="{FF2B5EF4-FFF2-40B4-BE49-F238E27FC236}">
                <a16:creationId xmlns:a16="http://schemas.microsoft.com/office/drawing/2014/main" id="{174800D3-B798-C6AF-CB90-775C85A605A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31168" y="2121331"/>
            <a:ext cx="1944000" cy="210057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indent="-1714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</a:defRPr>
            </a:lvl1pPr>
            <a:lvl2pPr marL="345600" indent="-1714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100">
                <a:solidFill>
                  <a:schemeClr val="tx1"/>
                </a:solidFill>
              </a:defRPr>
            </a:lvl2pPr>
            <a:lvl3pPr marL="518400" indent="-1714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50">
                <a:solidFill>
                  <a:schemeClr val="tx1"/>
                </a:solidFill>
              </a:defRPr>
            </a:lvl3pPr>
          </a:lstStyle>
          <a:p>
            <a:pPr lvl="0"/>
            <a:r>
              <a:rPr lang="fr-FR" noProof="1"/>
              <a:t>Premier niveau de texte</a:t>
            </a:r>
          </a:p>
          <a:p>
            <a:pPr lvl="1"/>
            <a:r>
              <a:rPr lang="fr-FR" noProof="1"/>
              <a:t>Deuxième niveau de texte</a:t>
            </a:r>
          </a:p>
          <a:p>
            <a:pPr lvl="2"/>
            <a:r>
              <a:rPr lang="fr-FR" noProof="1"/>
              <a:t>Troisième niveau de texte</a:t>
            </a:r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F5AAB36B-EA2A-E164-C6C1-B707DE1D21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050253" y="4811449"/>
            <a:ext cx="1536745" cy="12311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defRPr lang="en-US" sz="800" smtClean="0"/>
            </a:lvl1pPr>
          </a:lstStyle>
          <a:p>
            <a:pPr algn="r"/>
            <a:fld id="{1D6E2859-C832-9742-88FE-618A0D044473}" type="datetime2">
              <a:rPr lang="fr-FR" smtClean="0"/>
              <a:t>mardi 4 novembre 2025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845401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9CD6494-0438-11C2-E4FD-B36CD5BA6B8F}"/>
              </a:ext>
            </a:extLst>
          </p:cNvPr>
          <p:cNvSpPr/>
          <p:nvPr userDrawn="1"/>
        </p:nvSpPr>
        <p:spPr>
          <a:xfrm>
            <a:off x="-4247" y="2181499"/>
            <a:ext cx="9152495" cy="2962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72800" indent="-171450" algn="ctr">
              <a:buFont typeface="Wingdings" panose="05000000000000000000" pitchFamily="2" charset="2"/>
              <a:buChar char="§"/>
            </a:pPr>
            <a:endParaRPr lang="fr-FR" sz="1200" noProof="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ADE3203-1003-0B04-5A2E-1928617F7B12}"/>
              </a:ext>
            </a:extLst>
          </p:cNvPr>
          <p:cNvSpPr/>
          <p:nvPr userDrawn="1"/>
        </p:nvSpPr>
        <p:spPr>
          <a:xfrm>
            <a:off x="2327495" y="2150875"/>
            <a:ext cx="540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fr-FR" noProof="1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AC9790A-3E3C-4637-FE0F-8D21E23DD9D7}"/>
              </a:ext>
            </a:extLst>
          </p:cNvPr>
          <p:cNvSpPr/>
          <p:nvPr userDrawn="1"/>
        </p:nvSpPr>
        <p:spPr>
          <a:xfrm>
            <a:off x="6270529" y="2150875"/>
            <a:ext cx="540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fr-FR" noProof="1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18855C5-443E-8942-B6F8-E311796DCDEA}"/>
              </a:ext>
            </a:extLst>
          </p:cNvPr>
          <p:cNvCxnSpPr>
            <a:cxnSpLocks/>
          </p:cNvCxnSpPr>
          <p:nvPr userDrawn="1"/>
        </p:nvCxnSpPr>
        <p:spPr>
          <a:xfrm>
            <a:off x="4572000" y="2440375"/>
            <a:ext cx="0" cy="204671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Graphic 40">
            <a:extLst>
              <a:ext uri="{FF2B5EF4-FFF2-40B4-BE49-F238E27FC236}">
                <a16:creationId xmlns:a16="http://schemas.microsoft.com/office/drawing/2014/main" id="{E9530500-8216-FBD2-A821-4C08159A3FB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8645449" y="4729833"/>
            <a:ext cx="498551" cy="286342"/>
          </a:xfrm>
          <a:prstGeom prst="rect">
            <a:avLst/>
          </a:prstGeom>
        </p:spPr>
      </p:pic>
      <p:sp>
        <p:nvSpPr>
          <p:cNvPr id="42" name="Slide Number Placeholder 1">
            <a:extLst>
              <a:ext uri="{FF2B5EF4-FFF2-40B4-BE49-F238E27FC236}">
                <a16:creationId xmlns:a16="http://schemas.microsoft.com/office/drawing/2014/main" id="{8B067A7A-44BD-B5B1-1B6A-3AE96D659CA9}"/>
              </a:ext>
            </a:extLst>
          </p:cNvPr>
          <p:cNvSpPr txBox="1">
            <a:spLocks/>
          </p:cNvSpPr>
          <p:nvPr userDrawn="1"/>
        </p:nvSpPr>
        <p:spPr>
          <a:xfrm>
            <a:off x="8816975" y="4819143"/>
            <a:ext cx="187325" cy="10772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E731E4-944A-4221-B6D8-5A6D2D5B10C3}" type="slidenum">
              <a:rPr kumimoji="0" lang="fr-FR" sz="700" b="0" i="0" u="none" strike="noStrike" kern="1200" cap="none" spc="0" normalizeH="0" baseline="0" noProof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fr-FR" sz="700" b="0" i="0" u="none" strike="noStrike" kern="1200" cap="none" spc="0" normalizeH="0" baseline="0" noProof="1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" name="Title 17">
            <a:extLst>
              <a:ext uri="{FF2B5EF4-FFF2-40B4-BE49-F238E27FC236}">
                <a16:creationId xmlns:a16="http://schemas.microsoft.com/office/drawing/2014/main" id="{A59E1172-B87C-362D-6251-AF49C0110F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57599" y="349200"/>
            <a:ext cx="7192381" cy="73866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defRPr sz="2400" cap="all" baseline="0"/>
            </a:lvl1pPr>
          </a:lstStyle>
          <a:p>
            <a:r>
              <a:rPr lang="fr-FR" noProof="1"/>
              <a:t>CECI EST LE TITRE DE LA DIAPOSITIVE SUR 2 LIGNES</a:t>
            </a:r>
          </a:p>
        </p:txBody>
      </p:sp>
      <p:pic>
        <p:nvPicPr>
          <p:cNvPr id="8" name="Graphic 76">
            <a:extLst>
              <a:ext uri="{FF2B5EF4-FFF2-40B4-BE49-F238E27FC236}">
                <a16:creationId xmlns:a16="http://schemas.microsoft.com/office/drawing/2014/main" id="{1B9ADE9E-642F-C5E1-A388-654D3BAF652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04681" y="408705"/>
            <a:ext cx="605956" cy="285750"/>
          </a:xfrm>
          <a:prstGeom prst="rect">
            <a:avLst/>
          </a:prstGeom>
        </p:spPr>
      </p:pic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4C74F0AD-AC6C-A751-2B03-13DA38920C9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57600" y="1120926"/>
            <a:ext cx="7192800" cy="16927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100">
                <a:latin typeface="+mj-lt"/>
              </a:defRPr>
            </a:lvl1pPr>
          </a:lstStyle>
          <a:p>
            <a:pPr lvl="0"/>
            <a:r>
              <a:rPr lang="fr-FR" noProof="1"/>
              <a:t>Ceci est le sous-titre de la diapositive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4BED0B0-4448-73D2-4EB7-6264326E4B9C}"/>
              </a:ext>
            </a:extLst>
          </p:cNvPr>
          <p:cNvSpPr/>
          <p:nvPr userDrawn="1"/>
        </p:nvSpPr>
        <p:spPr>
          <a:xfrm>
            <a:off x="0" y="349200"/>
            <a:ext cx="846000" cy="3355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fr-FR" noProof="1"/>
          </a:p>
        </p:txBody>
      </p:sp>
      <p:sp>
        <p:nvSpPr>
          <p:cNvPr id="34" name="Text Placeholder 36">
            <a:extLst>
              <a:ext uri="{FF2B5EF4-FFF2-40B4-BE49-F238E27FC236}">
                <a16:creationId xmlns:a16="http://schemas.microsoft.com/office/drawing/2014/main" id="{C7712A73-DB44-485B-B92E-24B155D7423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32897" y="1848610"/>
            <a:ext cx="2329198" cy="184666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1200" b="0" cap="all" baseline="0">
                <a:solidFill>
                  <a:schemeClr val="tx1"/>
                </a:solidFill>
                <a:latin typeface="+mj-lt"/>
              </a:defRPr>
            </a:lvl1pPr>
            <a:lvl2pPr marL="345600" indent="-1714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100">
                <a:solidFill>
                  <a:schemeClr val="tx1"/>
                </a:solidFill>
              </a:defRPr>
            </a:lvl2pPr>
            <a:lvl3pPr marL="518400" indent="-1714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 sz="1050">
                <a:solidFill>
                  <a:schemeClr val="tx1"/>
                </a:solidFill>
              </a:defRPr>
            </a:lvl3pPr>
          </a:lstStyle>
          <a:p>
            <a:pPr lvl="0"/>
            <a:r>
              <a:rPr lang="fr-FR" noProof="1"/>
              <a:t>Insérer texte</a:t>
            </a:r>
          </a:p>
        </p:txBody>
      </p:sp>
      <p:sp>
        <p:nvSpPr>
          <p:cNvPr id="35" name="Text Placeholder 36">
            <a:extLst>
              <a:ext uri="{FF2B5EF4-FFF2-40B4-BE49-F238E27FC236}">
                <a16:creationId xmlns:a16="http://schemas.microsoft.com/office/drawing/2014/main" id="{F3DE1F67-A081-3982-C4CE-72EF2A3D9CA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375931" y="1848610"/>
            <a:ext cx="2329198" cy="184666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1200" b="0" cap="all" baseline="0">
                <a:solidFill>
                  <a:schemeClr val="tx1"/>
                </a:solidFill>
                <a:latin typeface="+mj-lt"/>
              </a:defRPr>
            </a:lvl1pPr>
            <a:lvl2pPr marL="345600" indent="-1714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100">
                <a:solidFill>
                  <a:schemeClr val="tx1"/>
                </a:solidFill>
              </a:defRPr>
            </a:lvl2pPr>
            <a:lvl3pPr marL="518400" indent="-1714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 sz="1050">
                <a:solidFill>
                  <a:schemeClr val="tx1"/>
                </a:solidFill>
              </a:defRPr>
            </a:lvl3pPr>
          </a:lstStyle>
          <a:p>
            <a:pPr lvl="0"/>
            <a:r>
              <a:rPr lang="fr-FR" noProof="1"/>
              <a:t>Insérer texte</a:t>
            </a:r>
          </a:p>
        </p:txBody>
      </p:sp>
      <p:sp>
        <p:nvSpPr>
          <p:cNvPr id="45" name="Text Placeholder 36">
            <a:extLst>
              <a:ext uri="{FF2B5EF4-FFF2-40B4-BE49-F238E27FC236}">
                <a16:creationId xmlns:a16="http://schemas.microsoft.com/office/drawing/2014/main" id="{8AAF928C-015E-C700-5F4B-E1B24546BFD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57599" y="2440374"/>
            <a:ext cx="3279792" cy="204671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</a:defRPr>
            </a:lvl1pPr>
            <a:lvl2pPr marL="34560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100">
                <a:solidFill>
                  <a:schemeClr val="tx1"/>
                </a:solidFill>
              </a:defRPr>
            </a:lvl2pPr>
            <a:lvl3pPr marL="51840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50">
                <a:solidFill>
                  <a:schemeClr val="tx1"/>
                </a:solidFill>
              </a:defRPr>
            </a:lvl3pPr>
          </a:lstStyle>
          <a:p>
            <a:pPr lvl="0"/>
            <a:r>
              <a:rPr lang="fr-FR" noProof="1"/>
              <a:t>Premier niveau de texte</a:t>
            </a:r>
          </a:p>
          <a:p>
            <a:pPr lvl="1"/>
            <a:r>
              <a:rPr lang="fr-FR" noProof="1"/>
              <a:t>Deuxième niveau de texte</a:t>
            </a:r>
          </a:p>
          <a:p>
            <a:pPr lvl="2"/>
            <a:r>
              <a:rPr lang="fr-FR" noProof="1"/>
              <a:t>Troisième niveau de texte</a:t>
            </a:r>
          </a:p>
        </p:txBody>
      </p:sp>
      <p:sp>
        <p:nvSpPr>
          <p:cNvPr id="48" name="Text Placeholder 36">
            <a:extLst>
              <a:ext uri="{FF2B5EF4-FFF2-40B4-BE49-F238E27FC236}">
                <a16:creationId xmlns:a16="http://schemas.microsoft.com/office/drawing/2014/main" id="{537A7C79-D3F1-0F86-A30B-FDBCA6224F3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00632" y="2440374"/>
            <a:ext cx="3279794" cy="204671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</a:defRPr>
            </a:lvl1pPr>
            <a:lvl2pPr marL="34560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100">
                <a:solidFill>
                  <a:schemeClr val="tx1"/>
                </a:solidFill>
              </a:defRPr>
            </a:lvl2pPr>
            <a:lvl3pPr marL="51840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50">
                <a:solidFill>
                  <a:schemeClr val="tx1"/>
                </a:solidFill>
              </a:defRPr>
            </a:lvl3pPr>
          </a:lstStyle>
          <a:p>
            <a:pPr lvl="0"/>
            <a:r>
              <a:rPr lang="fr-FR" noProof="1"/>
              <a:t>Premier niveau de texte</a:t>
            </a:r>
          </a:p>
          <a:p>
            <a:pPr lvl="1"/>
            <a:r>
              <a:rPr lang="fr-FR" noProof="1"/>
              <a:t>Deuxième niveau de texte</a:t>
            </a:r>
          </a:p>
          <a:p>
            <a:pPr lvl="2"/>
            <a:r>
              <a:rPr lang="fr-FR" noProof="1"/>
              <a:t>Troisième niveau de texte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F3BE9E00-80B3-8ED1-6D4B-D3BDB9BC8F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050253" y="4811449"/>
            <a:ext cx="1536745" cy="12311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defRPr lang="en-US" sz="800" smtClean="0"/>
            </a:lvl1pPr>
          </a:lstStyle>
          <a:p>
            <a:pPr algn="r"/>
            <a:fld id="{82B571A6-09D8-AA47-9A1F-2BE92DFC7A6F}" type="datetime2">
              <a:rPr lang="fr-FR" smtClean="0"/>
              <a:t>mardi 4 novembre 2025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50497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76">
            <a:extLst>
              <a:ext uri="{FF2B5EF4-FFF2-40B4-BE49-F238E27FC236}">
                <a16:creationId xmlns:a16="http://schemas.microsoft.com/office/drawing/2014/main" id="{DA60E478-017B-F4CC-93E4-A297E59C5B7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04681" y="408705"/>
            <a:ext cx="605956" cy="28575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936D971-693E-6734-ED8B-A49BD35AE605}"/>
              </a:ext>
            </a:extLst>
          </p:cNvPr>
          <p:cNvSpPr/>
          <p:nvPr userDrawn="1"/>
        </p:nvSpPr>
        <p:spPr>
          <a:xfrm>
            <a:off x="0" y="349200"/>
            <a:ext cx="846000" cy="3355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fr-FR" noProof="1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36D0C2A-6D6F-19F5-4FE8-114A9512291C}"/>
              </a:ext>
            </a:extLst>
          </p:cNvPr>
          <p:cNvSpPr/>
          <p:nvPr userDrawn="1"/>
        </p:nvSpPr>
        <p:spPr>
          <a:xfrm>
            <a:off x="0" y="4047214"/>
            <a:ext cx="9144000" cy="109628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fr-FR" noProof="1"/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9D58F84A-B2E2-B5DA-307B-52A69BC12EC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8645449" y="4729833"/>
            <a:ext cx="498551" cy="286342"/>
          </a:xfrm>
          <a:prstGeom prst="rect">
            <a:avLst/>
          </a:prstGeom>
        </p:spPr>
      </p:pic>
      <p:sp>
        <p:nvSpPr>
          <p:cNvPr id="17" name="Slide Number Placeholder 1">
            <a:extLst>
              <a:ext uri="{FF2B5EF4-FFF2-40B4-BE49-F238E27FC236}">
                <a16:creationId xmlns:a16="http://schemas.microsoft.com/office/drawing/2014/main" id="{C0AB3EFF-A18A-619B-6E66-2B6B8374BC5B}"/>
              </a:ext>
            </a:extLst>
          </p:cNvPr>
          <p:cNvSpPr txBox="1">
            <a:spLocks/>
          </p:cNvSpPr>
          <p:nvPr userDrawn="1"/>
        </p:nvSpPr>
        <p:spPr>
          <a:xfrm>
            <a:off x="8816975" y="4819143"/>
            <a:ext cx="187325" cy="10772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E731E4-944A-4221-B6D8-5A6D2D5B10C3}" type="slidenum">
              <a:rPr kumimoji="0" lang="fr-FR" sz="700" b="0" i="0" u="none" strike="noStrike" kern="1200" cap="none" spc="0" normalizeH="0" baseline="0" noProof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fr-FR" sz="700" b="0" i="0" u="none" strike="noStrike" kern="1200" cap="none" spc="0" normalizeH="0" baseline="0" noProof="1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532DD50-672F-977B-C875-E43DDA308272}"/>
              </a:ext>
            </a:extLst>
          </p:cNvPr>
          <p:cNvSpPr/>
          <p:nvPr userDrawn="1"/>
        </p:nvSpPr>
        <p:spPr>
          <a:xfrm>
            <a:off x="1187078" y="1593969"/>
            <a:ext cx="540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fr-FR" noProof="1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81C78CC-125A-FC79-16BF-83B48F76B8C2}"/>
              </a:ext>
            </a:extLst>
          </p:cNvPr>
          <p:cNvSpPr/>
          <p:nvPr userDrawn="1"/>
        </p:nvSpPr>
        <p:spPr>
          <a:xfrm>
            <a:off x="3263693" y="1593969"/>
            <a:ext cx="540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fr-FR" noProof="1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326DABD-6F47-819C-E00D-97A9E730F839}"/>
              </a:ext>
            </a:extLst>
          </p:cNvPr>
          <p:cNvSpPr/>
          <p:nvPr userDrawn="1"/>
        </p:nvSpPr>
        <p:spPr>
          <a:xfrm>
            <a:off x="5340308" y="1593969"/>
            <a:ext cx="540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fr-FR" noProof="1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FE402BC-37F0-0592-5228-25A334F0F59F}"/>
              </a:ext>
            </a:extLst>
          </p:cNvPr>
          <p:cNvSpPr/>
          <p:nvPr userDrawn="1"/>
        </p:nvSpPr>
        <p:spPr>
          <a:xfrm>
            <a:off x="7416923" y="1593969"/>
            <a:ext cx="540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fr-FR" noProof="1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A2AC654-40C5-E3CE-3199-BC6912C1787D}"/>
              </a:ext>
            </a:extLst>
          </p:cNvPr>
          <p:cNvSpPr/>
          <p:nvPr userDrawn="1"/>
        </p:nvSpPr>
        <p:spPr>
          <a:xfrm>
            <a:off x="1187078" y="2952640"/>
            <a:ext cx="540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fr-FR" noProof="1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71717272-6D99-0F87-FEEE-74D12A78F4DA}"/>
              </a:ext>
            </a:extLst>
          </p:cNvPr>
          <p:cNvSpPr/>
          <p:nvPr userDrawn="1"/>
        </p:nvSpPr>
        <p:spPr>
          <a:xfrm>
            <a:off x="3263693" y="2952640"/>
            <a:ext cx="540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fr-FR" noProof="1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758366B-D1C0-194B-78F6-8D8DCF622A76}"/>
              </a:ext>
            </a:extLst>
          </p:cNvPr>
          <p:cNvSpPr/>
          <p:nvPr userDrawn="1"/>
        </p:nvSpPr>
        <p:spPr>
          <a:xfrm>
            <a:off x="5340308" y="2952640"/>
            <a:ext cx="540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fr-FR" noProof="1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109A649C-79E7-BE7D-FA30-150B51B009B8}"/>
              </a:ext>
            </a:extLst>
          </p:cNvPr>
          <p:cNvSpPr/>
          <p:nvPr userDrawn="1"/>
        </p:nvSpPr>
        <p:spPr>
          <a:xfrm>
            <a:off x="7416923" y="2952640"/>
            <a:ext cx="540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fr-FR" noProof="1"/>
          </a:p>
        </p:txBody>
      </p:sp>
      <p:sp>
        <p:nvSpPr>
          <p:cNvPr id="60" name="Text Placeholder 36">
            <a:extLst>
              <a:ext uri="{FF2B5EF4-FFF2-40B4-BE49-F238E27FC236}">
                <a16:creationId xmlns:a16="http://schemas.microsoft.com/office/drawing/2014/main" id="{594193B3-72A5-2032-B367-1422C5F2A5E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02878" y="1764437"/>
            <a:ext cx="1508400" cy="27699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1800" b="0" cap="all" baseline="0">
                <a:solidFill>
                  <a:schemeClr val="tx1"/>
                </a:solidFill>
                <a:latin typeface="+mj-lt"/>
              </a:defRPr>
            </a:lvl1pPr>
            <a:lvl2pPr marL="345600" indent="-1714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100">
                <a:solidFill>
                  <a:schemeClr val="tx1"/>
                </a:solidFill>
              </a:defRPr>
            </a:lvl2pPr>
            <a:lvl3pPr marL="518400" indent="-1714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 sz="1050">
                <a:solidFill>
                  <a:schemeClr val="tx1"/>
                </a:solidFill>
              </a:defRPr>
            </a:lvl3pPr>
          </a:lstStyle>
          <a:p>
            <a:pPr lvl="0"/>
            <a:r>
              <a:rPr lang="fr-FR" noProof="1"/>
              <a:t>XX</a:t>
            </a:r>
          </a:p>
        </p:txBody>
      </p:sp>
      <p:sp>
        <p:nvSpPr>
          <p:cNvPr id="61" name="Text Placeholder 36">
            <a:extLst>
              <a:ext uri="{FF2B5EF4-FFF2-40B4-BE49-F238E27FC236}">
                <a16:creationId xmlns:a16="http://schemas.microsoft.com/office/drawing/2014/main" id="{A0B8430D-A211-1AA0-3C91-88E6EFBC3F6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02980" y="2059166"/>
            <a:ext cx="1508196" cy="18466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1200" b="0" cap="none" baseline="0">
                <a:solidFill>
                  <a:schemeClr val="tx1"/>
                </a:solidFill>
                <a:latin typeface="+mn-lt"/>
              </a:defRPr>
            </a:lvl1pPr>
            <a:lvl2pPr marL="345600" indent="-1714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100">
                <a:solidFill>
                  <a:schemeClr val="tx1"/>
                </a:solidFill>
              </a:defRPr>
            </a:lvl2pPr>
            <a:lvl3pPr marL="518400" indent="-1714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 sz="1050">
                <a:solidFill>
                  <a:schemeClr val="tx1"/>
                </a:solidFill>
              </a:defRPr>
            </a:lvl3pPr>
          </a:lstStyle>
          <a:p>
            <a:pPr lvl="0"/>
            <a:r>
              <a:rPr lang="fr-FR" noProof="1"/>
              <a:t>Insérer texte</a:t>
            </a:r>
          </a:p>
        </p:txBody>
      </p:sp>
      <p:sp>
        <p:nvSpPr>
          <p:cNvPr id="64" name="Text Placeholder 36">
            <a:extLst>
              <a:ext uri="{FF2B5EF4-FFF2-40B4-BE49-F238E27FC236}">
                <a16:creationId xmlns:a16="http://schemas.microsoft.com/office/drawing/2014/main" id="{09B4CC8E-848C-DAFF-AEE5-BE3BEA7D883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79493" y="1764437"/>
            <a:ext cx="1508400" cy="27699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1800" b="0" cap="all" baseline="0">
                <a:solidFill>
                  <a:schemeClr val="tx1"/>
                </a:solidFill>
                <a:latin typeface="+mj-lt"/>
              </a:defRPr>
            </a:lvl1pPr>
            <a:lvl2pPr marL="345600" indent="-1714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100">
                <a:solidFill>
                  <a:schemeClr val="tx1"/>
                </a:solidFill>
              </a:defRPr>
            </a:lvl2pPr>
            <a:lvl3pPr marL="518400" indent="-1714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 sz="1050">
                <a:solidFill>
                  <a:schemeClr val="tx1"/>
                </a:solidFill>
              </a:defRPr>
            </a:lvl3pPr>
          </a:lstStyle>
          <a:p>
            <a:pPr lvl="0"/>
            <a:r>
              <a:rPr lang="fr-FR" noProof="1"/>
              <a:t>XX</a:t>
            </a:r>
          </a:p>
        </p:txBody>
      </p:sp>
      <p:sp>
        <p:nvSpPr>
          <p:cNvPr id="71" name="Text Placeholder 36">
            <a:extLst>
              <a:ext uri="{FF2B5EF4-FFF2-40B4-BE49-F238E27FC236}">
                <a16:creationId xmlns:a16="http://schemas.microsoft.com/office/drawing/2014/main" id="{E06D90EB-2BF3-7C4A-8987-4ACCA6D4FD8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56108" y="1764437"/>
            <a:ext cx="1508400" cy="27699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1800" b="0" cap="all" baseline="0">
                <a:solidFill>
                  <a:schemeClr val="tx1"/>
                </a:solidFill>
                <a:latin typeface="+mj-lt"/>
              </a:defRPr>
            </a:lvl1pPr>
            <a:lvl2pPr marL="345600" indent="-1714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100">
                <a:solidFill>
                  <a:schemeClr val="tx1"/>
                </a:solidFill>
              </a:defRPr>
            </a:lvl2pPr>
            <a:lvl3pPr marL="518400" indent="-1714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 sz="1050">
                <a:solidFill>
                  <a:schemeClr val="tx1"/>
                </a:solidFill>
              </a:defRPr>
            </a:lvl3pPr>
          </a:lstStyle>
          <a:p>
            <a:pPr lvl="0"/>
            <a:r>
              <a:rPr lang="fr-FR" noProof="1"/>
              <a:t>XX</a:t>
            </a:r>
          </a:p>
        </p:txBody>
      </p:sp>
      <p:sp>
        <p:nvSpPr>
          <p:cNvPr id="72" name="Text Placeholder 36">
            <a:extLst>
              <a:ext uri="{FF2B5EF4-FFF2-40B4-BE49-F238E27FC236}">
                <a16:creationId xmlns:a16="http://schemas.microsoft.com/office/drawing/2014/main" id="{217D6719-2AE0-A0C4-0760-7314549A849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932723" y="1764437"/>
            <a:ext cx="1508400" cy="27699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1800" b="0" cap="all" baseline="0">
                <a:solidFill>
                  <a:schemeClr val="tx1"/>
                </a:solidFill>
                <a:latin typeface="+mj-lt"/>
              </a:defRPr>
            </a:lvl1pPr>
            <a:lvl2pPr marL="345600" indent="-1714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100">
                <a:solidFill>
                  <a:schemeClr val="tx1"/>
                </a:solidFill>
              </a:defRPr>
            </a:lvl2pPr>
            <a:lvl3pPr marL="518400" indent="-1714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 sz="1050">
                <a:solidFill>
                  <a:schemeClr val="tx1"/>
                </a:solidFill>
              </a:defRPr>
            </a:lvl3pPr>
          </a:lstStyle>
          <a:p>
            <a:pPr lvl="0"/>
            <a:r>
              <a:rPr lang="fr-FR" noProof="1"/>
              <a:t>XX</a:t>
            </a:r>
          </a:p>
        </p:txBody>
      </p:sp>
      <p:sp>
        <p:nvSpPr>
          <p:cNvPr id="73" name="Text Placeholder 36">
            <a:extLst>
              <a:ext uri="{FF2B5EF4-FFF2-40B4-BE49-F238E27FC236}">
                <a16:creationId xmlns:a16="http://schemas.microsoft.com/office/drawing/2014/main" id="{1DB375C5-5403-000F-8198-7182FAF345D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779595" y="2059166"/>
            <a:ext cx="1508196" cy="18466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1200" b="0" cap="none" baseline="0">
                <a:solidFill>
                  <a:schemeClr val="tx1"/>
                </a:solidFill>
                <a:latin typeface="+mn-lt"/>
              </a:defRPr>
            </a:lvl1pPr>
            <a:lvl2pPr marL="345600" indent="-1714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100">
                <a:solidFill>
                  <a:schemeClr val="tx1"/>
                </a:solidFill>
              </a:defRPr>
            </a:lvl2pPr>
            <a:lvl3pPr marL="518400" indent="-1714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 sz="1050">
                <a:solidFill>
                  <a:schemeClr val="tx1"/>
                </a:solidFill>
              </a:defRPr>
            </a:lvl3pPr>
          </a:lstStyle>
          <a:p>
            <a:pPr lvl="0"/>
            <a:r>
              <a:rPr lang="fr-FR" noProof="1"/>
              <a:t>Insérer texte</a:t>
            </a:r>
          </a:p>
        </p:txBody>
      </p:sp>
      <p:sp>
        <p:nvSpPr>
          <p:cNvPr id="74" name="Text Placeholder 36">
            <a:extLst>
              <a:ext uri="{FF2B5EF4-FFF2-40B4-BE49-F238E27FC236}">
                <a16:creationId xmlns:a16="http://schemas.microsoft.com/office/drawing/2014/main" id="{7447C29E-7E79-BC32-E56B-0CC997A64E0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856210" y="2059166"/>
            <a:ext cx="1508196" cy="18466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1200" b="0" cap="none" baseline="0">
                <a:solidFill>
                  <a:schemeClr val="tx1"/>
                </a:solidFill>
                <a:latin typeface="+mn-lt"/>
              </a:defRPr>
            </a:lvl1pPr>
            <a:lvl2pPr marL="345600" indent="-1714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100">
                <a:solidFill>
                  <a:schemeClr val="tx1"/>
                </a:solidFill>
              </a:defRPr>
            </a:lvl2pPr>
            <a:lvl3pPr marL="518400" indent="-1714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 sz="1050">
                <a:solidFill>
                  <a:schemeClr val="tx1"/>
                </a:solidFill>
              </a:defRPr>
            </a:lvl3pPr>
          </a:lstStyle>
          <a:p>
            <a:pPr lvl="0"/>
            <a:r>
              <a:rPr lang="fr-FR" noProof="1"/>
              <a:t>Insérer texte</a:t>
            </a:r>
          </a:p>
        </p:txBody>
      </p:sp>
      <p:sp>
        <p:nvSpPr>
          <p:cNvPr id="75" name="Text Placeholder 36">
            <a:extLst>
              <a:ext uri="{FF2B5EF4-FFF2-40B4-BE49-F238E27FC236}">
                <a16:creationId xmlns:a16="http://schemas.microsoft.com/office/drawing/2014/main" id="{CA9A9B08-1502-2FD9-E1C7-95132C51297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932825" y="2059166"/>
            <a:ext cx="1508196" cy="18466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1200" b="0" cap="none" baseline="0">
                <a:solidFill>
                  <a:schemeClr val="tx1"/>
                </a:solidFill>
                <a:latin typeface="+mn-lt"/>
              </a:defRPr>
            </a:lvl1pPr>
            <a:lvl2pPr marL="345600" indent="-1714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100">
                <a:solidFill>
                  <a:schemeClr val="tx1"/>
                </a:solidFill>
              </a:defRPr>
            </a:lvl2pPr>
            <a:lvl3pPr marL="518400" indent="-1714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 sz="1050">
                <a:solidFill>
                  <a:schemeClr val="tx1"/>
                </a:solidFill>
              </a:defRPr>
            </a:lvl3pPr>
          </a:lstStyle>
          <a:p>
            <a:pPr lvl="0"/>
            <a:r>
              <a:rPr lang="fr-FR" noProof="1"/>
              <a:t>Insérer texte</a:t>
            </a:r>
          </a:p>
        </p:txBody>
      </p:sp>
      <p:sp>
        <p:nvSpPr>
          <p:cNvPr id="84" name="Text Placeholder 36">
            <a:extLst>
              <a:ext uri="{FF2B5EF4-FFF2-40B4-BE49-F238E27FC236}">
                <a16:creationId xmlns:a16="http://schemas.microsoft.com/office/drawing/2014/main" id="{28FB4596-0ABC-5403-1EEC-0862A53B42C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02776" y="3121144"/>
            <a:ext cx="1508400" cy="27699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1800" b="0" cap="all" baseline="0">
                <a:solidFill>
                  <a:schemeClr val="tx1"/>
                </a:solidFill>
                <a:latin typeface="+mj-lt"/>
              </a:defRPr>
            </a:lvl1pPr>
            <a:lvl2pPr marL="345600" indent="-1714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100">
                <a:solidFill>
                  <a:schemeClr val="tx1"/>
                </a:solidFill>
              </a:defRPr>
            </a:lvl2pPr>
            <a:lvl3pPr marL="518400" indent="-1714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 sz="1050">
                <a:solidFill>
                  <a:schemeClr val="tx1"/>
                </a:solidFill>
              </a:defRPr>
            </a:lvl3pPr>
          </a:lstStyle>
          <a:p>
            <a:pPr lvl="0"/>
            <a:r>
              <a:rPr lang="fr-FR" noProof="1"/>
              <a:t>XX</a:t>
            </a:r>
          </a:p>
        </p:txBody>
      </p:sp>
      <p:sp>
        <p:nvSpPr>
          <p:cNvPr id="85" name="Text Placeholder 36">
            <a:extLst>
              <a:ext uri="{FF2B5EF4-FFF2-40B4-BE49-F238E27FC236}">
                <a16:creationId xmlns:a16="http://schemas.microsoft.com/office/drawing/2014/main" id="{FF69B56F-11A4-CF48-5BF3-FE25E98619B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02878" y="3415873"/>
            <a:ext cx="1508196" cy="18466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1200" b="0" cap="none" baseline="0">
                <a:solidFill>
                  <a:schemeClr val="tx1"/>
                </a:solidFill>
                <a:latin typeface="+mn-lt"/>
              </a:defRPr>
            </a:lvl1pPr>
            <a:lvl2pPr marL="345600" indent="-1714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100">
                <a:solidFill>
                  <a:schemeClr val="tx1"/>
                </a:solidFill>
              </a:defRPr>
            </a:lvl2pPr>
            <a:lvl3pPr marL="518400" indent="-1714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 sz="1050">
                <a:solidFill>
                  <a:schemeClr val="tx1"/>
                </a:solidFill>
              </a:defRPr>
            </a:lvl3pPr>
          </a:lstStyle>
          <a:p>
            <a:pPr lvl="0"/>
            <a:r>
              <a:rPr lang="fr-FR" noProof="1"/>
              <a:t>Insérer texte</a:t>
            </a:r>
          </a:p>
        </p:txBody>
      </p:sp>
      <p:sp>
        <p:nvSpPr>
          <p:cNvPr id="86" name="Text Placeholder 36">
            <a:extLst>
              <a:ext uri="{FF2B5EF4-FFF2-40B4-BE49-F238E27FC236}">
                <a16:creationId xmlns:a16="http://schemas.microsoft.com/office/drawing/2014/main" id="{78F29D3D-4FF7-3DFC-A622-5B095D895FB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779391" y="3121144"/>
            <a:ext cx="1508400" cy="27699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1800" b="0" cap="all" baseline="0">
                <a:solidFill>
                  <a:schemeClr val="tx1"/>
                </a:solidFill>
                <a:latin typeface="+mj-lt"/>
              </a:defRPr>
            </a:lvl1pPr>
            <a:lvl2pPr marL="345600" indent="-1714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100">
                <a:solidFill>
                  <a:schemeClr val="tx1"/>
                </a:solidFill>
              </a:defRPr>
            </a:lvl2pPr>
            <a:lvl3pPr marL="518400" indent="-1714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 sz="1050">
                <a:solidFill>
                  <a:schemeClr val="tx1"/>
                </a:solidFill>
              </a:defRPr>
            </a:lvl3pPr>
          </a:lstStyle>
          <a:p>
            <a:pPr lvl="0"/>
            <a:r>
              <a:rPr lang="fr-FR" noProof="1"/>
              <a:t>XX</a:t>
            </a:r>
          </a:p>
        </p:txBody>
      </p:sp>
      <p:sp>
        <p:nvSpPr>
          <p:cNvPr id="87" name="Text Placeholder 36">
            <a:extLst>
              <a:ext uri="{FF2B5EF4-FFF2-40B4-BE49-F238E27FC236}">
                <a16:creationId xmlns:a16="http://schemas.microsoft.com/office/drawing/2014/main" id="{2E324B2B-9924-639B-AC67-3D49B4661DB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856006" y="3121144"/>
            <a:ext cx="1508400" cy="27699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1800" b="0" cap="all" baseline="0">
                <a:solidFill>
                  <a:schemeClr val="tx1"/>
                </a:solidFill>
                <a:latin typeface="+mj-lt"/>
              </a:defRPr>
            </a:lvl1pPr>
            <a:lvl2pPr marL="345600" indent="-1714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100">
                <a:solidFill>
                  <a:schemeClr val="tx1"/>
                </a:solidFill>
              </a:defRPr>
            </a:lvl2pPr>
            <a:lvl3pPr marL="518400" indent="-1714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 sz="1050">
                <a:solidFill>
                  <a:schemeClr val="tx1"/>
                </a:solidFill>
              </a:defRPr>
            </a:lvl3pPr>
          </a:lstStyle>
          <a:p>
            <a:pPr lvl="0"/>
            <a:r>
              <a:rPr lang="fr-FR" noProof="1"/>
              <a:t>XX</a:t>
            </a:r>
          </a:p>
        </p:txBody>
      </p:sp>
      <p:sp>
        <p:nvSpPr>
          <p:cNvPr id="88" name="Text Placeholder 36">
            <a:extLst>
              <a:ext uri="{FF2B5EF4-FFF2-40B4-BE49-F238E27FC236}">
                <a16:creationId xmlns:a16="http://schemas.microsoft.com/office/drawing/2014/main" id="{26F0B1E2-EEE3-73A8-83DB-84F4F154104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932621" y="3121144"/>
            <a:ext cx="1508400" cy="27699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1800" b="0" cap="all" baseline="0">
                <a:solidFill>
                  <a:schemeClr val="tx1"/>
                </a:solidFill>
                <a:latin typeface="+mj-lt"/>
              </a:defRPr>
            </a:lvl1pPr>
            <a:lvl2pPr marL="345600" indent="-1714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100">
                <a:solidFill>
                  <a:schemeClr val="tx1"/>
                </a:solidFill>
              </a:defRPr>
            </a:lvl2pPr>
            <a:lvl3pPr marL="518400" indent="-1714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 sz="1050">
                <a:solidFill>
                  <a:schemeClr val="tx1"/>
                </a:solidFill>
              </a:defRPr>
            </a:lvl3pPr>
          </a:lstStyle>
          <a:p>
            <a:pPr lvl="0"/>
            <a:r>
              <a:rPr lang="fr-FR" noProof="1"/>
              <a:t>XX</a:t>
            </a:r>
          </a:p>
        </p:txBody>
      </p:sp>
      <p:sp>
        <p:nvSpPr>
          <p:cNvPr id="89" name="Text Placeholder 36">
            <a:extLst>
              <a:ext uri="{FF2B5EF4-FFF2-40B4-BE49-F238E27FC236}">
                <a16:creationId xmlns:a16="http://schemas.microsoft.com/office/drawing/2014/main" id="{42C6755C-23F8-A01A-1F7E-97148B3B1C7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779493" y="3415873"/>
            <a:ext cx="1508196" cy="18466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1200" b="0" cap="none" baseline="0">
                <a:solidFill>
                  <a:schemeClr val="tx1"/>
                </a:solidFill>
                <a:latin typeface="+mn-lt"/>
              </a:defRPr>
            </a:lvl1pPr>
            <a:lvl2pPr marL="345600" indent="-1714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100">
                <a:solidFill>
                  <a:schemeClr val="tx1"/>
                </a:solidFill>
              </a:defRPr>
            </a:lvl2pPr>
            <a:lvl3pPr marL="518400" indent="-1714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 sz="1050">
                <a:solidFill>
                  <a:schemeClr val="tx1"/>
                </a:solidFill>
              </a:defRPr>
            </a:lvl3pPr>
          </a:lstStyle>
          <a:p>
            <a:pPr lvl="0"/>
            <a:r>
              <a:rPr lang="fr-FR" noProof="1"/>
              <a:t>Insérer texte</a:t>
            </a:r>
          </a:p>
        </p:txBody>
      </p:sp>
      <p:sp>
        <p:nvSpPr>
          <p:cNvPr id="90" name="Text Placeholder 36">
            <a:extLst>
              <a:ext uri="{FF2B5EF4-FFF2-40B4-BE49-F238E27FC236}">
                <a16:creationId xmlns:a16="http://schemas.microsoft.com/office/drawing/2014/main" id="{7B044668-C7FD-7F7C-3E7D-48E64254FDC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856108" y="3415873"/>
            <a:ext cx="1508196" cy="18466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1200" b="0" cap="none" baseline="0">
                <a:solidFill>
                  <a:schemeClr val="tx1"/>
                </a:solidFill>
                <a:latin typeface="+mn-lt"/>
              </a:defRPr>
            </a:lvl1pPr>
            <a:lvl2pPr marL="345600" indent="-1714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100">
                <a:solidFill>
                  <a:schemeClr val="tx1"/>
                </a:solidFill>
              </a:defRPr>
            </a:lvl2pPr>
            <a:lvl3pPr marL="518400" indent="-1714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 sz="1050">
                <a:solidFill>
                  <a:schemeClr val="tx1"/>
                </a:solidFill>
              </a:defRPr>
            </a:lvl3pPr>
          </a:lstStyle>
          <a:p>
            <a:pPr lvl="0"/>
            <a:r>
              <a:rPr lang="fr-FR" noProof="1"/>
              <a:t>Insérer texte</a:t>
            </a:r>
          </a:p>
        </p:txBody>
      </p:sp>
      <p:sp>
        <p:nvSpPr>
          <p:cNvPr id="91" name="Text Placeholder 36">
            <a:extLst>
              <a:ext uri="{FF2B5EF4-FFF2-40B4-BE49-F238E27FC236}">
                <a16:creationId xmlns:a16="http://schemas.microsoft.com/office/drawing/2014/main" id="{37194E64-9BE3-EB8E-0103-E293D3E6092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932723" y="3415873"/>
            <a:ext cx="1508196" cy="18466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1200" b="0" cap="none" baseline="0">
                <a:solidFill>
                  <a:schemeClr val="tx1"/>
                </a:solidFill>
                <a:latin typeface="+mn-lt"/>
              </a:defRPr>
            </a:lvl1pPr>
            <a:lvl2pPr marL="345600" indent="-1714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100">
                <a:solidFill>
                  <a:schemeClr val="tx1"/>
                </a:solidFill>
              </a:defRPr>
            </a:lvl2pPr>
            <a:lvl3pPr marL="518400" indent="-1714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 sz="1050">
                <a:solidFill>
                  <a:schemeClr val="tx1"/>
                </a:solidFill>
              </a:defRPr>
            </a:lvl3pPr>
          </a:lstStyle>
          <a:p>
            <a:pPr lvl="0"/>
            <a:r>
              <a:rPr lang="fr-FR" noProof="1"/>
              <a:t>Insérer texte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23CACE-06C8-206F-A32F-1ED0DE64ECAB}"/>
              </a:ext>
            </a:extLst>
          </p:cNvPr>
          <p:cNvSpPr txBox="1">
            <a:spLocks/>
          </p:cNvSpPr>
          <p:nvPr userDrawn="1"/>
        </p:nvSpPr>
        <p:spPr>
          <a:xfrm>
            <a:off x="957600" y="348810"/>
            <a:ext cx="4808526" cy="36933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fr-FR" sz="2400" dirty="0">
                <a:latin typeface="+mj-lt"/>
              </a:rPr>
              <a:t>SOMMAIRE</a:t>
            </a:r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774C5E84-6412-7D1C-53A0-870F3B77C58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050253" y="4811449"/>
            <a:ext cx="1536745" cy="12311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defRPr lang="fr-FR" sz="800" smtClean="0"/>
            </a:lvl1pPr>
          </a:lstStyle>
          <a:p>
            <a:pPr algn="r"/>
            <a:fld id="{321D17D0-918A-8748-9D3D-EDB51F099100}" type="datetime2">
              <a:rPr lang="fr-FR" smtClean="0"/>
              <a:t>mardi 4 novembre 2025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211279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2.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9CD6494-0438-11C2-E4FD-B36CD5BA6B8F}"/>
              </a:ext>
            </a:extLst>
          </p:cNvPr>
          <p:cNvSpPr/>
          <p:nvPr userDrawn="1"/>
        </p:nvSpPr>
        <p:spPr>
          <a:xfrm>
            <a:off x="-4247" y="2181499"/>
            <a:ext cx="9152495" cy="2962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72800" indent="-171450" algn="ctr">
              <a:buFont typeface="Wingdings" panose="05000000000000000000" pitchFamily="2" charset="2"/>
              <a:buChar char="§"/>
            </a:pPr>
            <a:endParaRPr lang="fr-FR" sz="1200" noProof="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ADE3203-1003-0B04-5A2E-1928617F7B12}"/>
              </a:ext>
            </a:extLst>
          </p:cNvPr>
          <p:cNvSpPr/>
          <p:nvPr userDrawn="1"/>
        </p:nvSpPr>
        <p:spPr>
          <a:xfrm>
            <a:off x="1383953" y="2150875"/>
            <a:ext cx="540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fr-FR" noProof="1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AC9790A-3E3C-4637-FE0F-8D21E23DD9D7}"/>
              </a:ext>
            </a:extLst>
          </p:cNvPr>
          <p:cNvSpPr/>
          <p:nvPr userDrawn="1"/>
        </p:nvSpPr>
        <p:spPr>
          <a:xfrm>
            <a:off x="4301999" y="2150875"/>
            <a:ext cx="540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fr-FR" noProof="1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CCE7394-6AA1-32AC-2B93-3B017D75A66A}"/>
              </a:ext>
            </a:extLst>
          </p:cNvPr>
          <p:cNvSpPr/>
          <p:nvPr userDrawn="1"/>
        </p:nvSpPr>
        <p:spPr>
          <a:xfrm>
            <a:off x="7220046" y="2150875"/>
            <a:ext cx="540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fr-FR" noProof="1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6E502139-6695-C1E5-5F03-1807BE9275BA}"/>
              </a:ext>
            </a:extLst>
          </p:cNvPr>
          <p:cNvCxnSpPr>
            <a:cxnSpLocks/>
          </p:cNvCxnSpPr>
          <p:nvPr userDrawn="1"/>
        </p:nvCxnSpPr>
        <p:spPr>
          <a:xfrm>
            <a:off x="6031024" y="2440375"/>
            <a:ext cx="0" cy="204671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18855C5-443E-8942-B6F8-E311796DCDEA}"/>
              </a:ext>
            </a:extLst>
          </p:cNvPr>
          <p:cNvCxnSpPr>
            <a:cxnSpLocks/>
          </p:cNvCxnSpPr>
          <p:nvPr userDrawn="1"/>
        </p:nvCxnSpPr>
        <p:spPr>
          <a:xfrm>
            <a:off x="3112977" y="2440375"/>
            <a:ext cx="0" cy="204671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Graphic 40">
            <a:extLst>
              <a:ext uri="{FF2B5EF4-FFF2-40B4-BE49-F238E27FC236}">
                <a16:creationId xmlns:a16="http://schemas.microsoft.com/office/drawing/2014/main" id="{E9530500-8216-FBD2-A821-4C08159A3FB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8645449" y="4729833"/>
            <a:ext cx="498551" cy="286342"/>
          </a:xfrm>
          <a:prstGeom prst="rect">
            <a:avLst/>
          </a:prstGeom>
        </p:spPr>
      </p:pic>
      <p:sp>
        <p:nvSpPr>
          <p:cNvPr id="42" name="Slide Number Placeholder 1">
            <a:extLst>
              <a:ext uri="{FF2B5EF4-FFF2-40B4-BE49-F238E27FC236}">
                <a16:creationId xmlns:a16="http://schemas.microsoft.com/office/drawing/2014/main" id="{8B067A7A-44BD-B5B1-1B6A-3AE96D659CA9}"/>
              </a:ext>
            </a:extLst>
          </p:cNvPr>
          <p:cNvSpPr txBox="1">
            <a:spLocks/>
          </p:cNvSpPr>
          <p:nvPr userDrawn="1"/>
        </p:nvSpPr>
        <p:spPr>
          <a:xfrm>
            <a:off x="8816975" y="4819143"/>
            <a:ext cx="187325" cy="10772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E731E4-944A-4221-B6D8-5A6D2D5B10C3}" type="slidenum">
              <a:rPr kumimoji="0" lang="fr-FR" sz="700" b="0" i="0" u="none" strike="noStrike" kern="1200" cap="none" spc="0" normalizeH="0" baseline="0" noProof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fr-FR" sz="700" b="0" i="0" u="none" strike="noStrike" kern="1200" cap="none" spc="0" normalizeH="0" baseline="0" noProof="1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" name="Title 17">
            <a:extLst>
              <a:ext uri="{FF2B5EF4-FFF2-40B4-BE49-F238E27FC236}">
                <a16:creationId xmlns:a16="http://schemas.microsoft.com/office/drawing/2014/main" id="{A59E1172-B87C-362D-6251-AF49C0110F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57599" y="349200"/>
            <a:ext cx="7192381" cy="73866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defRPr sz="2400" cap="all" baseline="0"/>
            </a:lvl1pPr>
          </a:lstStyle>
          <a:p>
            <a:r>
              <a:rPr lang="fr-FR" noProof="1"/>
              <a:t>CECI EST LE TITRE DE LA DIAPOSITIVE SUR 2 LIGNES</a:t>
            </a:r>
          </a:p>
        </p:txBody>
      </p:sp>
      <p:pic>
        <p:nvPicPr>
          <p:cNvPr id="8" name="Graphic 76">
            <a:extLst>
              <a:ext uri="{FF2B5EF4-FFF2-40B4-BE49-F238E27FC236}">
                <a16:creationId xmlns:a16="http://schemas.microsoft.com/office/drawing/2014/main" id="{1B9ADE9E-642F-C5E1-A388-654D3BAF652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04681" y="408705"/>
            <a:ext cx="605956" cy="285750"/>
          </a:xfrm>
          <a:prstGeom prst="rect">
            <a:avLst/>
          </a:prstGeom>
        </p:spPr>
      </p:pic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4C74F0AD-AC6C-A751-2B03-13DA38920C9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57600" y="1120926"/>
            <a:ext cx="7192800" cy="16927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100">
                <a:latin typeface="+mj-lt"/>
              </a:defRPr>
            </a:lvl1pPr>
          </a:lstStyle>
          <a:p>
            <a:pPr lvl="0"/>
            <a:r>
              <a:rPr lang="fr-FR" noProof="1"/>
              <a:t>Ceci est le sous-titre de la diapositive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4BED0B0-4448-73D2-4EB7-6264326E4B9C}"/>
              </a:ext>
            </a:extLst>
          </p:cNvPr>
          <p:cNvSpPr/>
          <p:nvPr userDrawn="1"/>
        </p:nvSpPr>
        <p:spPr>
          <a:xfrm>
            <a:off x="0" y="349200"/>
            <a:ext cx="846000" cy="3355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fr-FR" noProof="1"/>
          </a:p>
        </p:txBody>
      </p:sp>
      <p:sp>
        <p:nvSpPr>
          <p:cNvPr id="34" name="Text Placeholder 36">
            <a:extLst>
              <a:ext uri="{FF2B5EF4-FFF2-40B4-BE49-F238E27FC236}">
                <a16:creationId xmlns:a16="http://schemas.microsoft.com/office/drawing/2014/main" id="{C7712A73-DB44-485B-B92E-24B155D7423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43569" y="1848610"/>
            <a:ext cx="1820769" cy="184666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1200" b="0" cap="all" baseline="0">
                <a:solidFill>
                  <a:schemeClr val="tx1"/>
                </a:solidFill>
                <a:latin typeface="+mj-lt"/>
              </a:defRPr>
            </a:lvl1pPr>
            <a:lvl2pPr marL="345600" indent="-1714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100">
                <a:solidFill>
                  <a:schemeClr val="tx1"/>
                </a:solidFill>
              </a:defRPr>
            </a:lvl2pPr>
            <a:lvl3pPr marL="518400" indent="-1714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 sz="1050">
                <a:solidFill>
                  <a:schemeClr val="tx1"/>
                </a:solidFill>
              </a:defRPr>
            </a:lvl3pPr>
          </a:lstStyle>
          <a:p>
            <a:pPr lvl="0"/>
            <a:r>
              <a:rPr lang="fr-FR" noProof="1"/>
              <a:t>Insérer texte</a:t>
            </a:r>
          </a:p>
        </p:txBody>
      </p:sp>
      <p:sp>
        <p:nvSpPr>
          <p:cNvPr id="35" name="Text Placeholder 36">
            <a:extLst>
              <a:ext uri="{FF2B5EF4-FFF2-40B4-BE49-F238E27FC236}">
                <a16:creationId xmlns:a16="http://schemas.microsoft.com/office/drawing/2014/main" id="{F3DE1F67-A081-3982-C4CE-72EF2A3D9CA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661615" y="1848610"/>
            <a:ext cx="1820769" cy="184666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1200" b="0" cap="all" baseline="0">
                <a:solidFill>
                  <a:schemeClr val="tx1"/>
                </a:solidFill>
                <a:latin typeface="+mj-lt"/>
              </a:defRPr>
            </a:lvl1pPr>
            <a:lvl2pPr marL="345600" indent="-1714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100">
                <a:solidFill>
                  <a:schemeClr val="tx1"/>
                </a:solidFill>
              </a:defRPr>
            </a:lvl2pPr>
            <a:lvl3pPr marL="518400" indent="-1714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 sz="1050">
                <a:solidFill>
                  <a:schemeClr val="tx1"/>
                </a:solidFill>
              </a:defRPr>
            </a:lvl3pPr>
          </a:lstStyle>
          <a:p>
            <a:pPr lvl="0"/>
            <a:r>
              <a:rPr lang="fr-FR" noProof="1"/>
              <a:t>Insérer texte</a:t>
            </a:r>
          </a:p>
        </p:txBody>
      </p:sp>
      <p:sp>
        <p:nvSpPr>
          <p:cNvPr id="43" name="Text Placeholder 36">
            <a:extLst>
              <a:ext uri="{FF2B5EF4-FFF2-40B4-BE49-F238E27FC236}">
                <a16:creationId xmlns:a16="http://schemas.microsoft.com/office/drawing/2014/main" id="{5306F4D8-A394-C3FD-235F-E1914158E0D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579662" y="1848610"/>
            <a:ext cx="1820769" cy="184666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1200" b="0" cap="all" baseline="0">
                <a:solidFill>
                  <a:schemeClr val="tx1"/>
                </a:solidFill>
                <a:latin typeface="+mj-lt"/>
              </a:defRPr>
            </a:lvl1pPr>
            <a:lvl2pPr marL="345600" indent="-1714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100">
                <a:solidFill>
                  <a:schemeClr val="tx1"/>
                </a:solidFill>
              </a:defRPr>
            </a:lvl2pPr>
            <a:lvl3pPr marL="518400" indent="-1714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 sz="1050">
                <a:solidFill>
                  <a:schemeClr val="tx1"/>
                </a:solidFill>
              </a:defRPr>
            </a:lvl3pPr>
          </a:lstStyle>
          <a:p>
            <a:pPr lvl="0"/>
            <a:r>
              <a:rPr lang="fr-FR" noProof="1"/>
              <a:t>Insérer texte</a:t>
            </a:r>
          </a:p>
        </p:txBody>
      </p:sp>
      <p:sp>
        <p:nvSpPr>
          <p:cNvPr id="45" name="Text Placeholder 36">
            <a:extLst>
              <a:ext uri="{FF2B5EF4-FFF2-40B4-BE49-F238E27FC236}">
                <a16:creationId xmlns:a16="http://schemas.microsoft.com/office/drawing/2014/main" id="{8AAF928C-015E-C700-5F4B-E1B24546BFD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46097" y="2440374"/>
            <a:ext cx="2415713" cy="204671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</a:defRPr>
            </a:lvl1pPr>
            <a:lvl2pPr marL="34560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100">
                <a:solidFill>
                  <a:schemeClr val="tx1"/>
                </a:solidFill>
              </a:defRPr>
            </a:lvl2pPr>
            <a:lvl3pPr marL="51840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50">
                <a:solidFill>
                  <a:schemeClr val="tx1"/>
                </a:solidFill>
              </a:defRPr>
            </a:lvl3pPr>
          </a:lstStyle>
          <a:p>
            <a:pPr lvl="0"/>
            <a:r>
              <a:rPr lang="fr-FR" noProof="1"/>
              <a:t>Premier niveau de texte</a:t>
            </a:r>
          </a:p>
          <a:p>
            <a:pPr lvl="1"/>
            <a:r>
              <a:rPr lang="fr-FR" noProof="1"/>
              <a:t>Deuxième niveau de texte</a:t>
            </a:r>
          </a:p>
          <a:p>
            <a:pPr lvl="2"/>
            <a:r>
              <a:rPr lang="fr-FR" noProof="1"/>
              <a:t>Troisième niveau de texte</a:t>
            </a:r>
          </a:p>
        </p:txBody>
      </p:sp>
      <p:sp>
        <p:nvSpPr>
          <p:cNvPr id="48" name="Text Placeholder 36">
            <a:extLst>
              <a:ext uri="{FF2B5EF4-FFF2-40B4-BE49-F238E27FC236}">
                <a16:creationId xmlns:a16="http://schemas.microsoft.com/office/drawing/2014/main" id="{537A7C79-D3F1-0F86-A30B-FDBCA6224F3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64144" y="2440374"/>
            <a:ext cx="2415713" cy="204671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</a:defRPr>
            </a:lvl1pPr>
            <a:lvl2pPr marL="34560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100">
                <a:solidFill>
                  <a:schemeClr val="tx1"/>
                </a:solidFill>
              </a:defRPr>
            </a:lvl2pPr>
            <a:lvl3pPr marL="51840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50">
                <a:solidFill>
                  <a:schemeClr val="tx1"/>
                </a:solidFill>
              </a:defRPr>
            </a:lvl3pPr>
          </a:lstStyle>
          <a:p>
            <a:pPr lvl="0"/>
            <a:r>
              <a:rPr lang="fr-FR" noProof="1"/>
              <a:t>Premier niveau de texte</a:t>
            </a:r>
          </a:p>
          <a:p>
            <a:pPr lvl="1"/>
            <a:r>
              <a:rPr lang="fr-FR" noProof="1"/>
              <a:t>Deuxième niveau de texte</a:t>
            </a:r>
          </a:p>
          <a:p>
            <a:pPr lvl="2"/>
            <a:r>
              <a:rPr lang="fr-FR" noProof="1"/>
              <a:t>Troisième niveau de texte</a:t>
            </a:r>
          </a:p>
        </p:txBody>
      </p:sp>
      <p:sp>
        <p:nvSpPr>
          <p:cNvPr id="49" name="Text Placeholder 36">
            <a:extLst>
              <a:ext uri="{FF2B5EF4-FFF2-40B4-BE49-F238E27FC236}">
                <a16:creationId xmlns:a16="http://schemas.microsoft.com/office/drawing/2014/main" id="{803A6FD2-7662-39D8-7933-6D2B33C5DEC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82190" y="2440374"/>
            <a:ext cx="2415713" cy="204671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</a:defRPr>
            </a:lvl1pPr>
            <a:lvl2pPr marL="34560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100">
                <a:solidFill>
                  <a:schemeClr val="tx1"/>
                </a:solidFill>
              </a:defRPr>
            </a:lvl2pPr>
            <a:lvl3pPr marL="51840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50">
                <a:solidFill>
                  <a:schemeClr val="tx1"/>
                </a:solidFill>
              </a:defRPr>
            </a:lvl3pPr>
          </a:lstStyle>
          <a:p>
            <a:pPr lvl="0"/>
            <a:r>
              <a:rPr lang="fr-FR" noProof="1"/>
              <a:t>Premier niveau de texte</a:t>
            </a:r>
          </a:p>
          <a:p>
            <a:pPr lvl="1"/>
            <a:r>
              <a:rPr lang="fr-FR" noProof="1"/>
              <a:t>Deuxième niveau de texte</a:t>
            </a:r>
          </a:p>
          <a:p>
            <a:pPr lvl="2"/>
            <a:r>
              <a:rPr lang="fr-FR" noProof="1"/>
              <a:t>Troisième niveau de texte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E34244A7-030A-D6C2-D07C-DDA2446EF70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050253" y="4811449"/>
            <a:ext cx="1536745" cy="12311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defRPr lang="en-US" sz="800" smtClean="0"/>
            </a:lvl1pPr>
          </a:lstStyle>
          <a:p>
            <a:pPr algn="r"/>
            <a:fld id="{FA0F3285-AAC5-3845-AF7F-2D775D528AB1}" type="datetime2">
              <a:rPr lang="fr-FR" smtClean="0"/>
              <a:t>mardi 4 novembre 2025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4391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5DB3662-D829-A949-4F7D-4F9EEFF88647}"/>
              </a:ext>
            </a:extLst>
          </p:cNvPr>
          <p:cNvSpPr/>
          <p:nvPr userDrawn="1"/>
        </p:nvSpPr>
        <p:spPr>
          <a:xfrm>
            <a:off x="-8495" y="2305028"/>
            <a:ext cx="9152495" cy="28384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72800" indent="-171450" algn="ctr">
              <a:buFont typeface="Wingdings" panose="05000000000000000000" pitchFamily="2" charset="2"/>
              <a:buChar char="§"/>
            </a:pPr>
            <a:endParaRPr lang="fr-FR" sz="1200" noProof="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0BC72C7-A2FB-7F22-EDF8-76ED5CF5CAF0}"/>
              </a:ext>
            </a:extLst>
          </p:cNvPr>
          <p:cNvSpPr/>
          <p:nvPr userDrawn="1"/>
        </p:nvSpPr>
        <p:spPr>
          <a:xfrm>
            <a:off x="-4247" y="1742645"/>
            <a:ext cx="9152495" cy="562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72800" indent="-171450" algn="ctr">
              <a:buFont typeface="Wingdings" panose="05000000000000000000" pitchFamily="2" charset="2"/>
              <a:buChar char="§"/>
            </a:pPr>
            <a:endParaRPr lang="fr-FR" sz="1200" noProof="1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35B2333-35ED-4212-3A3C-79FEC70C8C3D}"/>
              </a:ext>
            </a:extLst>
          </p:cNvPr>
          <p:cNvSpPr/>
          <p:nvPr userDrawn="1"/>
        </p:nvSpPr>
        <p:spPr>
          <a:xfrm>
            <a:off x="2327495" y="1708776"/>
            <a:ext cx="540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fr-FR" noProof="1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059934C-5CBA-19E4-06BB-E78FDC0AF7A0}"/>
              </a:ext>
            </a:extLst>
          </p:cNvPr>
          <p:cNvSpPr/>
          <p:nvPr userDrawn="1"/>
        </p:nvSpPr>
        <p:spPr>
          <a:xfrm>
            <a:off x="6276506" y="1708776"/>
            <a:ext cx="540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fr-FR" noProof="1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5E30D99-E157-C15E-5929-BE23946FDF19}"/>
              </a:ext>
            </a:extLst>
          </p:cNvPr>
          <p:cNvCxnSpPr>
            <a:cxnSpLocks/>
          </p:cNvCxnSpPr>
          <p:nvPr userDrawn="1"/>
        </p:nvCxnSpPr>
        <p:spPr>
          <a:xfrm>
            <a:off x="4572000" y="2526584"/>
            <a:ext cx="0" cy="204671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Graphic 40">
            <a:extLst>
              <a:ext uri="{FF2B5EF4-FFF2-40B4-BE49-F238E27FC236}">
                <a16:creationId xmlns:a16="http://schemas.microsoft.com/office/drawing/2014/main" id="{E9530500-8216-FBD2-A821-4C08159A3FB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8645449" y="4729833"/>
            <a:ext cx="498551" cy="286342"/>
          </a:xfrm>
          <a:prstGeom prst="rect">
            <a:avLst/>
          </a:prstGeom>
        </p:spPr>
      </p:pic>
      <p:sp>
        <p:nvSpPr>
          <p:cNvPr id="42" name="Slide Number Placeholder 1">
            <a:extLst>
              <a:ext uri="{FF2B5EF4-FFF2-40B4-BE49-F238E27FC236}">
                <a16:creationId xmlns:a16="http://schemas.microsoft.com/office/drawing/2014/main" id="{8B067A7A-44BD-B5B1-1B6A-3AE96D659CA9}"/>
              </a:ext>
            </a:extLst>
          </p:cNvPr>
          <p:cNvSpPr txBox="1">
            <a:spLocks/>
          </p:cNvSpPr>
          <p:nvPr userDrawn="1"/>
        </p:nvSpPr>
        <p:spPr>
          <a:xfrm>
            <a:off x="8816975" y="4819143"/>
            <a:ext cx="187325" cy="10772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E731E4-944A-4221-B6D8-5A6D2D5B10C3}" type="slidenum">
              <a:rPr kumimoji="0" lang="fr-FR" sz="700" b="0" i="0" u="none" strike="noStrike" kern="1200" cap="none" spc="0" normalizeH="0" baseline="0" noProof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fr-FR" sz="700" b="0" i="0" u="none" strike="noStrike" kern="1200" cap="none" spc="0" normalizeH="0" baseline="0" noProof="1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" name="Title 17">
            <a:extLst>
              <a:ext uri="{FF2B5EF4-FFF2-40B4-BE49-F238E27FC236}">
                <a16:creationId xmlns:a16="http://schemas.microsoft.com/office/drawing/2014/main" id="{A59E1172-B87C-362D-6251-AF49C0110F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57599" y="349200"/>
            <a:ext cx="7192381" cy="73866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defRPr sz="2400" cap="all" baseline="0"/>
            </a:lvl1pPr>
          </a:lstStyle>
          <a:p>
            <a:r>
              <a:rPr lang="fr-FR" noProof="1"/>
              <a:t>CECI EST LE TITRE DE LA DIAPOSITIVE SUR 2 LIGNES</a:t>
            </a:r>
          </a:p>
        </p:txBody>
      </p:sp>
      <p:pic>
        <p:nvPicPr>
          <p:cNvPr id="8" name="Graphic 76">
            <a:extLst>
              <a:ext uri="{FF2B5EF4-FFF2-40B4-BE49-F238E27FC236}">
                <a16:creationId xmlns:a16="http://schemas.microsoft.com/office/drawing/2014/main" id="{1B9ADE9E-642F-C5E1-A388-654D3BAF652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04681" y="408705"/>
            <a:ext cx="605956" cy="285750"/>
          </a:xfrm>
          <a:prstGeom prst="rect">
            <a:avLst/>
          </a:prstGeom>
        </p:spPr>
      </p:pic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4C74F0AD-AC6C-A751-2B03-13DA38920C9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57600" y="1120926"/>
            <a:ext cx="7192800" cy="16927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100">
                <a:latin typeface="+mj-lt"/>
              </a:defRPr>
            </a:lvl1pPr>
          </a:lstStyle>
          <a:p>
            <a:pPr lvl="0"/>
            <a:r>
              <a:rPr lang="fr-FR" noProof="1"/>
              <a:t>Ceci est le sous-titre de la diapositive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4BED0B0-4448-73D2-4EB7-6264326E4B9C}"/>
              </a:ext>
            </a:extLst>
          </p:cNvPr>
          <p:cNvSpPr/>
          <p:nvPr userDrawn="1"/>
        </p:nvSpPr>
        <p:spPr>
          <a:xfrm>
            <a:off x="0" y="349200"/>
            <a:ext cx="846000" cy="3355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fr-FR" noProof="1"/>
          </a:p>
        </p:txBody>
      </p:sp>
      <p:sp>
        <p:nvSpPr>
          <p:cNvPr id="22" name="Text Placeholder 36">
            <a:extLst>
              <a:ext uri="{FF2B5EF4-FFF2-40B4-BE49-F238E27FC236}">
                <a16:creationId xmlns:a16="http://schemas.microsoft.com/office/drawing/2014/main" id="{C982A010-10FD-41B3-4851-501C95EE203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32897" y="1967503"/>
            <a:ext cx="2329198" cy="184666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1200" b="0" cap="all" baseline="0">
                <a:solidFill>
                  <a:schemeClr val="bg1"/>
                </a:solidFill>
                <a:latin typeface="+mj-lt"/>
              </a:defRPr>
            </a:lvl1pPr>
            <a:lvl2pPr marL="345600" indent="-1714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100">
                <a:solidFill>
                  <a:schemeClr val="tx1"/>
                </a:solidFill>
              </a:defRPr>
            </a:lvl2pPr>
            <a:lvl3pPr marL="518400" indent="-1714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 sz="1050">
                <a:solidFill>
                  <a:schemeClr val="tx1"/>
                </a:solidFill>
              </a:defRPr>
            </a:lvl3pPr>
          </a:lstStyle>
          <a:p>
            <a:pPr lvl="0"/>
            <a:r>
              <a:rPr lang="fr-FR" noProof="1"/>
              <a:t>Insérer texte</a:t>
            </a:r>
          </a:p>
        </p:txBody>
      </p:sp>
      <p:sp>
        <p:nvSpPr>
          <p:cNvPr id="26" name="Text Placeholder 36">
            <a:extLst>
              <a:ext uri="{FF2B5EF4-FFF2-40B4-BE49-F238E27FC236}">
                <a16:creationId xmlns:a16="http://schemas.microsoft.com/office/drawing/2014/main" id="{C3A3B8C4-A5F0-A2E2-B459-910B71D7B43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381908" y="1967503"/>
            <a:ext cx="2329198" cy="184666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1200" b="0" cap="all" baseline="0">
                <a:solidFill>
                  <a:schemeClr val="bg1"/>
                </a:solidFill>
                <a:latin typeface="+mj-lt"/>
              </a:defRPr>
            </a:lvl1pPr>
            <a:lvl2pPr marL="345600" indent="-1714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100">
                <a:solidFill>
                  <a:schemeClr val="tx1"/>
                </a:solidFill>
              </a:defRPr>
            </a:lvl2pPr>
            <a:lvl3pPr marL="518400" indent="-1714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 sz="1050">
                <a:solidFill>
                  <a:schemeClr val="tx1"/>
                </a:solidFill>
              </a:defRPr>
            </a:lvl3pPr>
          </a:lstStyle>
          <a:p>
            <a:pPr lvl="0"/>
            <a:r>
              <a:rPr lang="fr-FR" noProof="1"/>
              <a:t>Insérer texte</a:t>
            </a:r>
          </a:p>
        </p:txBody>
      </p:sp>
      <p:sp>
        <p:nvSpPr>
          <p:cNvPr id="32" name="Text Placeholder 36">
            <a:extLst>
              <a:ext uri="{FF2B5EF4-FFF2-40B4-BE49-F238E27FC236}">
                <a16:creationId xmlns:a16="http://schemas.microsoft.com/office/drawing/2014/main" id="{E385444E-79C7-18CA-2EEE-104F0B3A723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57599" y="2526584"/>
            <a:ext cx="3279792" cy="204671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</a:defRPr>
            </a:lvl1pPr>
            <a:lvl2pPr marL="34560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100">
                <a:solidFill>
                  <a:schemeClr val="tx1"/>
                </a:solidFill>
              </a:defRPr>
            </a:lvl2pPr>
            <a:lvl3pPr marL="51840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50">
                <a:solidFill>
                  <a:schemeClr val="tx1"/>
                </a:solidFill>
              </a:defRPr>
            </a:lvl3pPr>
          </a:lstStyle>
          <a:p>
            <a:pPr lvl="0"/>
            <a:r>
              <a:rPr lang="fr-FR" noProof="1"/>
              <a:t>Premier niveau de texte</a:t>
            </a:r>
          </a:p>
          <a:p>
            <a:pPr lvl="1"/>
            <a:r>
              <a:rPr lang="fr-FR" noProof="1"/>
              <a:t>Deuxième niveau de texte</a:t>
            </a:r>
          </a:p>
          <a:p>
            <a:pPr lvl="2"/>
            <a:r>
              <a:rPr lang="fr-FR" noProof="1"/>
              <a:t>Troisième niveau de texte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CD9AB83E-A83F-EE4F-B921-6734442C8F5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06610" y="2526584"/>
            <a:ext cx="3279792" cy="204671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</a:defRPr>
            </a:lvl1pPr>
            <a:lvl2pPr marL="34560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100">
                <a:solidFill>
                  <a:schemeClr val="tx1"/>
                </a:solidFill>
              </a:defRPr>
            </a:lvl2pPr>
            <a:lvl3pPr marL="51840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50">
                <a:solidFill>
                  <a:schemeClr val="tx1"/>
                </a:solidFill>
              </a:defRPr>
            </a:lvl3pPr>
          </a:lstStyle>
          <a:p>
            <a:pPr lvl="0"/>
            <a:r>
              <a:rPr lang="fr-FR" noProof="1"/>
              <a:t>Premier niveau de texte</a:t>
            </a:r>
          </a:p>
          <a:p>
            <a:pPr lvl="1"/>
            <a:r>
              <a:rPr lang="fr-FR" noProof="1"/>
              <a:t>Deuxième niveau de texte</a:t>
            </a:r>
          </a:p>
          <a:p>
            <a:pPr lvl="2"/>
            <a:r>
              <a:rPr lang="fr-FR" noProof="1"/>
              <a:t>Troisième niveau de texte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0EC941-2FCF-87EF-3235-5815C4B38CC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050253" y="4811449"/>
            <a:ext cx="1536745" cy="12311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defRPr lang="en-US" sz="800" smtClean="0"/>
            </a:lvl1pPr>
          </a:lstStyle>
          <a:p>
            <a:pPr algn="r"/>
            <a:fld id="{3F9683A9-BC93-1642-912B-174E2D9CAE06}" type="datetime2">
              <a:rPr lang="fr-FR" smtClean="0"/>
              <a:t>mardi 4 novembre 2025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890047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3.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5DB3662-D829-A949-4F7D-4F9EEFF88647}"/>
              </a:ext>
            </a:extLst>
          </p:cNvPr>
          <p:cNvSpPr/>
          <p:nvPr userDrawn="1"/>
        </p:nvSpPr>
        <p:spPr>
          <a:xfrm>
            <a:off x="-8495" y="2305028"/>
            <a:ext cx="9152495" cy="28384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72800" indent="-171450" algn="ctr">
              <a:buFont typeface="Wingdings" panose="05000000000000000000" pitchFamily="2" charset="2"/>
              <a:buChar char="§"/>
            </a:pPr>
            <a:endParaRPr lang="fr-FR" sz="1200" noProof="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0BC72C7-A2FB-7F22-EDF8-76ED5CF5CAF0}"/>
              </a:ext>
            </a:extLst>
          </p:cNvPr>
          <p:cNvSpPr/>
          <p:nvPr userDrawn="1"/>
        </p:nvSpPr>
        <p:spPr>
          <a:xfrm>
            <a:off x="-4247" y="1742645"/>
            <a:ext cx="9152495" cy="562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72800" indent="-171450" algn="ctr">
              <a:buFont typeface="Wingdings" panose="05000000000000000000" pitchFamily="2" charset="2"/>
              <a:buChar char="§"/>
            </a:pPr>
            <a:endParaRPr lang="fr-FR" sz="1200" noProof="1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35B2333-35ED-4212-3A3C-79FEC70C8C3D}"/>
              </a:ext>
            </a:extLst>
          </p:cNvPr>
          <p:cNvSpPr/>
          <p:nvPr userDrawn="1"/>
        </p:nvSpPr>
        <p:spPr>
          <a:xfrm>
            <a:off x="1383953" y="1708776"/>
            <a:ext cx="540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fr-FR" noProof="1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059934C-5CBA-19E4-06BB-E78FDC0AF7A0}"/>
              </a:ext>
            </a:extLst>
          </p:cNvPr>
          <p:cNvSpPr/>
          <p:nvPr userDrawn="1"/>
        </p:nvSpPr>
        <p:spPr>
          <a:xfrm>
            <a:off x="4301999" y="1708776"/>
            <a:ext cx="540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fr-FR" noProof="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5AED5D9-4B43-F0A2-49D1-EE43B4C29396}"/>
              </a:ext>
            </a:extLst>
          </p:cNvPr>
          <p:cNvSpPr/>
          <p:nvPr userDrawn="1"/>
        </p:nvSpPr>
        <p:spPr>
          <a:xfrm>
            <a:off x="7220046" y="1708776"/>
            <a:ext cx="540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fr-FR" noProof="1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9D695A5-5F26-B5D0-9B4A-9BB591F0CF1A}"/>
              </a:ext>
            </a:extLst>
          </p:cNvPr>
          <p:cNvCxnSpPr>
            <a:cxnSpLocks/>
          </p:cNvCxnSpPr>
          <p:nvPr userDrawn="1"/>
        </p:nvCxnSpPr>
        <p:spPr>
          <a:xfrm>
            <a:off x="6031024" y="2526584"/>
            <a:ext cx="0" cy="204671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5E30D99-E157-C15E-5929-BE23946FDF19}"/>
              </a:ext>
            </a:extLst>
          </p:cNvPr>
          <p:cNvCxnSpPr>
            <a:cxnSpLocks/>
          </p:cNvCxnSpPr>
          <p:nvPr userDrawn="1"/>
        </p:nvCxnSpPr>
        <p:spPr>
          <a:xfrm>
            <a:off x="3112977" y="2526584"/>
            <a:ext cx="0" cy="204671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Graphic 40">
            <a:extLst>
              <a:ext uri="{FF2B5EF4-FFF2-40B4-BE49-F238E27FC236}">
                <a16:creationId xmlns:a16="http://schemas.microsoft.com/office/drawing/2014/main" id="{E9530500-8216-FBD2-A821-4C08159A3FB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8645449" y="4729833"/>
            <a:ext cx="498551" cy="286342"/>
          </a:xfrm>
          <a:prstGeom prst="rect">
            <a:avLst/>
          </a:prstGeom>
        </p:spPr>
      </p:pic>
      <p:sp>
        <p:nvSpPr>
          <p:cNvPr id="42" name="Slide Number Placeholder 1">
            <a:extLst>
              <a:ext uri="{FF2B5EF4-FFF2-40B4-BE49-F238E27FC236}">
                <a16:creationId xmlns:a16="http://schemas.microsoft.com/office/drawing/2014/main" id="{8B067A7A-44BD-B5B1-1B6A-3AE96D659CA9}"/>
              </a:ext>
            </a:extLst>
          </p:cNvPr>
          <p:cNvSpPr txBox="1">
            <a:spLocks/>
          </p:cNvSpPr>
          <p:nvPr userDrawn="1"/>
        </p:nvSpPr>
        <p:spPr>
          <a:xfrm>
            <a:off x="8816975" y="4819143"/>
            <a:ext cx="187325" cy="10772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E731E4-944A-4221-B6D8-5A6D2D5B10C3}" type="slidenum">
              <a:rPr kumimoji="0" lang="fr-FR" sz="700" b="0" i="0" u="none" strike="noStrike" kern="1200" cap="none" spc="0" normalizeH="0" baseline="0" noProof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fr-FR" sz="700" b="0" i="0" u="none" strike="noStrike" kern="1200" cap="none" spc="0" normalizeH="0" baseline="0" noProof="1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" name="Title 17">
            <a:extLst>
              <a:ext uri="{FF2B5EF4-FFF2-40B4-BE49-F238E27FC236}">
                <a16:creationId xmlns:a16="http://schemas.microsoft.com/office/drawing/2014/main" id="{A59E1172-B87C-362D-6251-AF49C0110F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57599" y="349200"/>
            <a:ext cx="7192381" cy="73866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defRPr sz="2400" cap="all" baseline="0"/>
            </a:lvl1pPr>
          </a:lstStyle>
          <a:p>
            <a:r>
              <a:rPr lang="fr-FR" noProof="1"/>
              <a:t>CECI EST LE TITRE DE LA DIAPOSITIVE SUR 2 LIGNES</a:t>
            </a:r>
          </a:p>
        </p:txBody>
      </p:sp>
      <p:pic>
        <p:nvPicPr>
          <p:cNvPr id="8" name="Graphic 76">
            <a:extLst>
              <a:ext uri="{FF2B5EF4-FFF2-40B4-BE49-F238E27FC236}">
                <a16:creationId xmlns:a16="http://schemas.microsoft.com/office/drawing/2014/main" id="{1B9ADE9E-642F-C5E1-A388-654D3BAF652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04681" y="408705"/>
            <a:ext cx="605956" cy="285750"/>
          </a:xfrm>
          <a:prstGeom prst="rect">
            <a:avLst/>
          </a:prstGeom>
        </p:spPr>
      </p:pic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4C74F0AD-AC6C-A751-2B03-13DA38920C9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57600" y="1120926"/>
            <a:ext cx="7192800" cy="16927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100">
                <a:latin typeface="+mj-lt"/>
              </a:defRPr>
            </a:lvl1pPr>
          </a:lstStyle>
          <a:p>
            <a:pPr lvl="0"/>
            <a:r>
              <a:rPr lang="fr-FR" noProof="1"/>
              <a:t>Ceci est le sous-titre de la diapositive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4BED0B0-4448-73D2-4EB7-6264326E4B9C}"/>
              </a:ext>
            </a:extLst>
          </p:cNvPr>
          <p:cNvSpPr/>
          <p:nvPr userDrawn="1"/>
        </p:nvSpPr>
        <p:spPr>
          <a:xfrm>
            <a:off x="0" y="349200"/>
            <a:ext cx="846000" cy="3355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fr-FR" noProof="1"/>
          </a:p>
        </p:txBody>
      </p:sp>
      <p:sp>
        <p:nvSpPr>
          <p:cNvPr id="22" name="Text Placeholder 36">
            <a:extLst>
              <a:ext uri="{FF2B5EF4-FFF2-40B4-BE49-F238E27FC236}">
                <a16:creationId xmlns:a16="http://schemas.microsoft.com/office/drawing/2014/main" id="{C982A010-10FD-41B3-4851-501C95EE203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43569" y="1967503"/>
            <a:ext cx="1820769" cy="184666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1200" b="0" cap="all" baseline="0">
                <a:solidFill>
                  <a:schemeClr val="bg1"/>
                </a:solidFill>
                <a:latin typeface="+mj-lt"/>
              </a:defRPr>
            </a:lvl1pPr>
            <a:lvl2pPr marL="345600" indent="-1714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100">
                <a:solidFill>
                  <a:schemeClr val="tx1"/>
                </a:solidFill>
              </a:defRPr>
            </a:lvl2pPr>
            <a:lvl3pPr marL="518400" indent="-1714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 sz="1050">
                <a:solidFill>
                  <a:schemeClr val="tx1"/>
                </a:solidFill>
              </a:defRPr>
            </a:lvl3pPr>
          </a:lstStyle>
          <a:p>
            <a:pPr lvl="0"/>
            <a:r>
              <a:rPr lang="fr-FR" noProof="1"/>
              <a:t>Insérer texte</a:t>
            </a:r>
          </a:p>
        </p:txBody>
      </p:sp>
      <p:sp>
        <p:nvSpPr>
          <p:cNvPr id="26" name="Text Placeholder 36">
            <a:extLst>
              <a:ext uri="{FF2B5EF4-FFF2-40B4-BE49-F238E27FC236}">
                <a16:creationId xmlns:a16="http://schemas.microsoft.com/office/drawing/2014/main" id="{C3A3B8C4-A5F0-A2E2-B459-910B71D7B43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661615" y="1967503"/>
            <a:ext cx="1820769" cy="184666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1200" b="0" cap="all" baseline="0">
                <a:solidFill>
                  <a:schemeClr val="bg1"/>
                </a:solidFill>
                <a:latin typeface="+mj-lt"/>
              </a:defRPr>
            </a:lvl1pPr>
            <a:lvl2pPr marL="345600" indent="-1714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100">
                <a:solidFill>
                  <a:schemeClr val="tx1"/>
                </a:solidFill>
              </a:defRPr>
            </a:lvl2pPr>
            <a:lvl3pPr marL="518400" indent="-1714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 sz="1050">
                <a:solidFill>
                  <a:schemeClr val="tx1"/>
                </a:solidFill>
              </a:defRPr>
            </a:lvl3pPr>
          </a:lstStyle>
          <a:p>
            <a:pPr lvl="0"/>
            <a:r>
              <a:rPr lang="fr-FR" noProof="1"/>
              <a:t>Insérer texte</a:t>
            </a:r>
          </a:p>
        </p:txBody>
      </p:sp>
      <p:sp>
        <p:nvSpPr>
          <p:cNvPr id="28" name="Text Placeholder 36">
            <a:extLst>
              <a:ext uri="{FF2B5EF4-FFF2-40B4-BE49-F238E27FC236}">
                <a16:creationId xmlns:a16="http://schemas.microsoft.com/office/drawing/2014/main" id="{84250758-6C00-7EA2-65F8-C5E20E3E1A9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579662" y="1967503"/>
            <a:ext cx="1820769" cy="184666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1200" b="0" cap="all" baseline="0">
                <a:solidFill>
                  <a:schemeClr val="bg1"/>
                </a:solidFill>
                <a:latin typeface="+mj-lt"/>
              </a:defRPr>
            </a:lvl1pPr>
            <a:lvl2pPr marL="345600" indent="-1714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100">
                <a:solidFill>
                  <a:schemeClr val="tx1"/>
                </a:solidFill>
              </a:defRPr>
            </a:lvl2pPr>
            <a:lvl3pPr marL="518400" indent="-1714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 sz="1050">
                <a:solidFill>
                  <a:schemeClr val="tx1"/>
                </a:solidFill>
              </a:defRPr>
            </a:lvl3pPr>
          </a:lstStyle>
          <a:p>
            <a:pPr lvl="0"/>
            <a:r>
              <a:rPr lang="fr-FR" noProof="1"/>
              <a:t>Insérer texte</a:t>
            </a:r>
          </a:p>
        </p:txBody>
      </p:sp>
      <p:sp>
        <p:nvSpPr>
          <p:cNvPr id="32" name="Text Placeholder 36">
            <a:extLst>
              <a:ext uri="{FF2B5EF4-FFF2-40B4-BE49-F238E27FC236}">
                <a16:creationId xmlns:a16="http://schemas.microsoft.com/office/drawing/2014/main" id="{E385444E-79C7-18CA-2EEE-104F0B3A723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46097" y="2526584"/>
            <a:ext cx="2415713" cy="204671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</a:defRPr>
            </a:lvl1pPr>
            <a:lvl2pPr marL="34560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100">
                <a:solidFill>
                  <a:schemeClr val="tx1"/>
                </a:solidFill>
              </a:defRPr>
            </a:lvl2pPr>
            <a:lvl3pPr marL="51840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50">
                <a:solidFill>
                  <a:schemeClr val="tx1"/>
                </a:solidFill>
              </a:defRPr>
            </a:lvl3pPr>
          </a:lstStyle>
          <a:p>
            <a:pPr lvl="0"/>
            <a:r>
              <a:rPr lang="fr-FR" noProof="1"/>
              <a:t>Premier niveau de texte</a:t>
            </a:r>
          </a:p>
          <a:p>
            <a:pPr lvl="1"/>
            <a:r>
              <a:rPr lang="fr-FR" noProof="1"/>
              <a:t>Deuxième niveau de texte</a:t>
            </a:r>
          </a:p>
          <a:p>
            <a:pPr lvl="2"/>
            <a:r>
              <a:rPr lang="fr-FR" noProof="1"/>
              <a:t>Troisième niveau de texte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CD9AB83E-A83F-EE4F-B921-6734442C8F5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64143" y="2526584"/>
            <a:ext cx="2415713" cy="204671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</a:defRPr>
            </a:lvl1pPr>
            <a:lvl2pPr marL="34560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100">
                <a:solidFill>
                  <a:schemeClr val="tx1"/>
                </a:solidFill>
              </a:defRPr>
            </a:lvl2pPr>
            <a:lvl3pPr marL="51840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50">
                <a:solidFill>
                  <a:schemeClr val="tx1"/>
                </a:solidFill>
              </a:defRPr>
            </a:lvl3pPr>
          </a:lstStyle>
          <a:p>
            <a:pPr lvl="0"/>
            <a:r>
              <a:rPr lang="fr-FR" noProof="1"/>
              <a:t>Premier niveau de texte</a:t>
            </a:r>
          </a:p>
          <a:p>
            <a:pPr lvl="1"/>
            <a:r>
              <a:rPr lang="fr-FR" noProof="1"/>
              <a:t>Deuxième niveau de texte</a:t>
            </a:r>
          </a:p>
          <a:p>
            <a:pPr lvl="2"/>
            <a:r>
              <a:rPr lang="fr-FR" noProof="1"/>
              <a:t>Troisième niveau de texte</a:t>
            </a:r>
          </a:p>
        </p:txBody>
      </p:sp>
      <p:sp>
        <p:nvSpPr>
          <p:cNvPr id="38" name="Text Placeholder 36">
            <a:extLst>
              <a:ext uri="{FF2B5EF4-FFF2-40B4-BE49-F238E27FC236}">
                <a16:creationId xmlns:a16="http://schemas.microsoft.com/office/drawing/2014/main" id="{D499E2F5-E04B-87DC-79B4-0A66C7C6257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82190" y="2526584"/>
            <a:ext cx="2415713" cy="204671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</a:defRPr>
            </a:lvl1pPr>
            <a:lvl2pPr marL="34560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100">
                <a:solidFill>
                  <a:schemeClr val="tx1"/>
                </a:solidFill>
              </a:defRPr>
            </a:lvl2pPr>
            <a:lvl3pPr marL="51840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50">
                <a:solidFill>
                  <a:schemeClr val="tx1"/>
                </a:solidFill>
              </a:defRPr>
            </a:lvl3pPr>
          </a:lstStyle>
          <a:p>
            <a:pPr lvl="0"/>
            <a:r>
              <a:rPr lang="fr-FR" noProof="1"/>
              <a:t>Premier niveau de texte</a:t>
            </a:r>
          </a:p>
          <a:p>
            <a:pPr lvl="1"/>
            <a:r>
              <a:rPr lang="fr-FR" noProof="1"/>
              <a:t>Deuxième niveau de texte</a:t>
            </a:r>
          </a:p>
          <a:p>
            <a:pPr lvl="2"/>
            <a:r>
              <a:rPr lang="fr-FR" noProof="1"/>
              <a:t>Troisième niveau de texte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5F1151-F3EB-F62F-74D3-6CAF12F3AC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050253" y="4811449"/>
            <a:ext cx="1536745" cy="12311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defRPr lang="en-US" sz="800" smtClean="0"/>
            </a:lvl1pPr>
          </a:lstStyle>
          <a:p>
            <a:pPr algn="r"/>
            <a:fld id="{27CA0A8D-21C7-7A48-B23D-B10A455D1723}" type="datetime2">
              <a:rPr lang="fr-FR" smtClean="0"/>
              <a:t>mardi 4 novembre 2025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654041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FBE6F0E3-D86B-3BAF-8ED9-9F0E0A0F5882}"/>
              </a:ext>
            </a:extLst>
          </p:cNvPr>
          <p:cNvSpPr/>
          <p:nvPr userDrawn="1"/>
        </p:nvSpPr>
        <p:spPr>
          <a:xfrm>
            <a:off x="-8495" y="1532084"/>
            <a:ext cx="9152495" cy="246763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72800" indent="-171450" algn="ctr">
              <a:buFont typeface="Wingdings" panose="05000000000000000000" pitchFamily="2" charset="2"/>
              <a:buChar char="§"/>
            </a:pPr>
            <a:endParaRPr lang="fr-FR" sz="1200" noProof="1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1A75889-9764-AD4D-978F-705E3F847175}"/>
              </a:ext>
            </a:extLst>
          </p:cNvPr>
          <p:cNvCxnSpPr>
            <a:cxnSpLocks/>
          </p:cNvCxnSpPr>
          <p:nvPr userDrawn="1"/>
        </p:nvCxnSpPr>
        <p:spPr>
          <a:xfrm>
            <a:off x="4572000" y="1742545"/>
            <a:ext cx="0" cy="204671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Graphic 40">
            <a:extLst>
              <a:ext uri="{FF2B5EF4-FFF2-40B4-BE49-F238E27FC236}">
                <a16:creationId xmlns:a16="http://schemas.microsoft.com/office/drawing/2014/main" id="{E9530500-8216-FBD2-A821-4C08159A3FB0}"/>
              </a:ext>
            </a:extLst>
          </p:cNvPr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8645449" y="4729833"/>
            <a:ext cx="498551" cy="286342"/>
          </a:xfrm>
          <a:prstGeom prst="rect">
            <a:avLst/>
          </a:prstGeom>
        </p:spPr>
      </p:pic>
      <p:sp>
        <p:nvSpPr>
          <p:cNvPr id="42" name="Slide Number Placeholder 1">
            <a:extLst>
              <a:ext uri="{FF2B5EF4-FFF2-40B4-BE49-F238E27FC236}">
                <a16:creationId xmlns:a16="http://schemas.microsoft.com/office/drawing/2014/main" id="{8B067A7A-44BD-B5B1-1B6A-3AE96D659CA9}"/>
              </a:ext>
            </a:extLst>
          </p:cNvPr>
          <p:cNvSpPr txBox="1">
            <a:spLocks/>
          </p:cNvSpPr>
          <p:nvPr userDrawn="1"/>
        </p:nvSpPr>
        <p:spPr>
          <a:xfrm>
            <a:off x="8816975" y="4819143"/>
            <a:ext cx="187325" cy="10772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E731E4-944A-4221-B6D8-5A6D2D5B10C3}" type="slidenum">
              <a:rPr kumimoji="0" lang="fr-FR" sz="700" b="0" i="0" u="none" strike="noStrike" kern="1200" cap="none" spc="0" normalizeH="0" baseline="0" noProof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fr-FR" sz="700" b="0" i="0" u="none" strike="noStrike" kern="1200" cap="none" spc="0" normalizeH="0" baseline="0" noProof="1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EEB168-2E41-FF15-F950-A4211049768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57600" y="758370"/>
            <a:ext cx="7192800" cy="16927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100">
                <a:latin typeface="+mj-lt"/>
              </a:defRPr>
            </a:lvl1pPr>
          </a:lstStyle>
          <a:p>
            <a:pPr lvl="0"/>
            <a:r>
              <a:rPr lang="fr-FR" noProof="1"/>
              <a:t>Ceci est le sous-titre de la diapositive</a:t>
            </a:r>
          </a:p>
        </p:txBody>
      </p:sp>
      <p:sp>
        <p:nvSpPr>
          <p:cNvPr id="5" name="Title 17">
            <a:extLst>
              <a:ext uri="{FF2B5EF4-FFF2-40B4-BE49-F238E27FC236}">
                <a16:creationId xmlns:a16="http://schemas.microsoft.com/office/drawing/2014/main" id="{F3BBA6F1-6F96-2DEE-5E66-EFF24346BC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57599" y="349200"/>
            <a:ext cx="7192381" cy="36933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defRPr sz="2400" cap="all" baseline="0"/>
            </a:lvl1pPr>
          </a:lstStyle>
          <a:p>
            <a:r>
              <a:rPr lang="fr-FR" noProof="1"/>
              <a:t>CECI EST LE TITRE DE LA DIAPOSITIVE</a:t>
            </a:r>
          </a:p>
        </p:txBody>
      </p:sp>
      <p:pic>
        <p:nvPicPr>
          <p:cNvPr id="7" name="Graphic 76">
            <a:extLst>
              <a:ext uri="{FF2B5EF4-FFF2-40B4-BE49-F238E27FC236}">
                <a16:creationId xmlns:a16="http://schemas.microsoft.com/office/drawing/2014/main" id="{9B17807F-BC10-2CDF-14A4-3792078FF0C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04681" y="408705"/>
            <a:ext cx="605956" cy="28575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121E1B0-7517-7349-7CBB-F0B38E3526B5}"/>
              </a:ext>
            </a:extLst>
          </p:cNvPr>
          <p:cNvSpPr/>
          <p:nvPr userDrawn="1"/>
        </p:nvSpPr>
        <p:spPr>
          <a:xfrm>
            <a:off x="0" y="349200"/>
            <a:ext cx="846000" cy="3355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fr-FR" noProof="1"/>
          </a:p>
        </p:txBody>
      </p:sp>
      <p:sp>
        <p:nvSpPr>
          <p:cNvPr id="35" name="Text Placeholder 36">
            <a:extLst>
              <a:ext uri="{FF2B5EF4-FFF2-40B4-BE49-F238E27FC236}">
                <a16:creationId xmlns:a16="http://schemas.microsoft.com/office/drawing/2014/main" id="{91EBCEDC-1BFF-6464-63C6-95B1B283B15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57599" y="1742544"/>
            <a:ext cx="3279792" cy="204671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</a:defRPr>
            </a:lvl1pPr>
            <a:lvl2pPr marL="34560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100">
                <a:solidFill>
                  <a:schemeClr val="tx1"/>
                </a:solidFill>
              </a:defRPr>
            </a:lvl2pPr>
            <a:lvl3pPr marL="51840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50">
                <a:solidFill>
                  <a:schemeClr val="tx1"/>
                </a:solidFill>
              </a:defRPr>
            </a:lvl3pPr>
          </a:lstStyle>
          <a:p>
            <a:pPr lvl="0"/>
            <a:r>
              <a:rPr lang="fr-FR" noProof="1"/>
              <a:t>Premier niveau de texte</a:t>
            </a:r>
          </a:p>
          <a:p>
            <a:pPr lvl="1"/>
            <a:r>
              <a:rPr lang="fr-FR" noProof="1"/>
              <a:t>Deuxième niveau de texte</a:t>
            </a:r>
          </a:p>
          <a:p>
            <a:pPr lvl="2"/>
            <a:r>
              <a:rPr lang="fr-FR" noProof="1"/>
              <a:t>Troisième niveau de texte</a:t>
            </a:r>
          </a:p>
        </p:txBody>
      </p:sp>
      <p:sp>
        <p:nvSpPr>
          <p:cNvPr id="43" name="Text Placeholder 36">
            <a:extLst>
              <a:ext uri="{FF2B5EF4-FFF2-40B4-BE49-F238E27FC236}">
                <a16:creationId xmlns:a16="http://schemas.microsoft.com/office/drawing/2014/main" id="{7FD36671-C0EB-4742-B0B5-205754256EC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906610" y="1742544"/>
            <a:ext cx="3279792" cy="204671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</a:defRPr>
            </a:lvl1pPr>
            <a:lvl2pPr marL="34560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100">
                <a:solidFill>
                  <a:schemeClr val="tx1"/>
                </a:solidFill>
              </a:defRPr>
            </a:lvl2pPr>
            <a:lvl3pPr marL="51840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50">
                <a:solidFill>
                  <a:schemeClr val="tx1"/>
                </a:solidFill>
              </a:defRPr>
            </a:lvl3pPr>
          </a:lstStyle>
          <a:p>
            <a:pPr lvl="0"/>
            <a:r>
              <a:rPr lang="fr-FR" noProof="1"/>
              <a:t>Premier niveau de texte</a:t>
            </a:r>
          </a:p>
          <a:p>
            <a:pPr lvl="1"/>
            <a:r>
              <a:rPr lang="fr-FR" noProof="1"/>
              <a:t>Deuxième niveau de texte</a:t>
            </a:r>
          </a:p>
          <a:p>
            <a:pPr lvl="2"/>
            <a:r>
              <a:rPr lang="fr-FR" noProof="1"/>
              <a:t>Troisième niveau de texte</a:t>
            </a:r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1909CAC5-AE60-85E3-D949-E51A955ED3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050253" y="4811449"/>
            <a:ext cx="1536745" cy="12311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defRPr lang="en-US" sz="800" smtClean="0"/>
            </a:lvl1pPr>
          </a:lstStyle>
          <a:p>
            <a:pPr algn="r"/>
            <a:fld id="{A60BA7AA-A373-574F-B901-4A821EBB7F52}" type="datetime2">
              <a:rPr lang="fr-FR" smtClean="0"/>
              <a:t>mardi 4 novembre 2025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757758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4.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FBE6F0E3-D86B-3BAF-8ED9-9F0E0A0F5882}"/>
              </a:ext>
            </a:extLst>
          </p:cNvPr>
          <p:cNvSpPr/>
          <p:nvPr userDrawn="1"/>
        </p:nvSpPr>
        <p:spPr>
          <a:xfrm>
            <a:off x="-8495" y="1532084"/>
            <a:ext cx="9152495" cy="246763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72800" indent="-171450" algn="ctr">
              <a:buFont typeface="Wingdings" panose="05000000000000000000" pitchFamily="2" charset="2"/>
              <a:buChar char="§"/>
            </a:pPr>
            <a:endParaRPr lang="fr-FR" sz="1200" noProof="1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49D1F5B-862B-119E-C623-CA27CF4D1652}"/>
              </a:ext>
            </a:extLst>
          </p:cNvPr>
          <p:cNvCxnSpPr>
            <a:cxnSpLocks/>
          </p:cNvCxnSpPr>
          <p:nvPr userDrawn="1"/>
        </p:nvCxnSpPr>
        <p:spPr>
          <a:xfrm>
            <a:off x="6031024" y="1742545"/>
            <a:ext cx="0" cy="204671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1A75889-9764-AD4D-978F-705E3F847175}"/>
              </a:ext>
            </a:extLst>
          </p:cNvPr>
          <p:cNvCxnSpPr>
            <a:cxnSpLocks/>
          </p:cNvCxnSpPr>
          <p:nvPr userDrawn="1"/>
        </p:nvCxnSpPr>
        <p:spPr>
          <a:xfrm>
            <a:off x="3112977" y="1742545"/>
            <a:ext cx="0" cy="204671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Graphic 40">
            <a:extLst>
              <a:ext uri="{FF2B5EF4-FFF2-40B4-BE49-F238E27FC236}">
                <a16:creationId xmlns:a16="http://schemas.microsoft.com/office/drawing/2014/main" id="{E9530500-8216-FBD2-A821-4C08159A3FB0}"/>
              </a:ext>
            </a:extLst>
          </p:cNvPr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8645449" y="4729833"/>
            <a:ext cx="498551" cy="286342"/>
          </a:xfrm>
          <a:prstGeom prst="rect">
            <a:avLst/>
          </a:prstGeom>
        </p:spPr>
      </p:pic>
      <p:sp>
        <p:nvSpPr>
          <p:cNvPr id="42" name="Slide Number Placeholder 1">
            <a:extLst>
              <a:ext uri="{FF2B5EF4-FFF2-40B4-BE49-F238E27FC236}">
                <a16:creationId xmlns:a16="http://schemas.microsoft.com/office/drawing/2014/main" id="{8B067A7A-44BD-B5B1-1B6A-3AE96D659CA9}"/>
              </a:ext>
            </a:extLst>
          </p:cNvPr>
          <p:cNvSpPr txBox="1">
            <a:spLocks/>
          </p:cNvSpPr>
          <p:nvPr userDrawn="1"/>
        </p:nvSpPr>
        <p:spPr>
          <a:xfrm>
            <a:off x="8816975" y="4819143"/>
            <a:ext cx="187325" cy="10772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E731E4-944A-4221-B6D8-5A6D2D5B10C3}" type="slidenum">
              <a:rPr kumimoji="0" lang="fr-FR" sz="700" b="0" i="0" u="none" strike="noStrike" kern="1200" cap="none" spc="0" normalizeH="0" baseline="0" noProof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fr-FR" sz="700" b="0" i="0" u="none" strike="noStrike" kern="1200" cap="none" spc="0" normalizeH="0" baseline="0" noProof="1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EEB168-2E41-FF15-F950-A4211049768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57600" y="758370"/>
            <a:ext cx="7192800" cy="16927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100">
                <a:latin typeface="+mj-lt"/>
              </a:defRPr>
            </a:lvl1pPr>
          </a:lstStyle>
          <a:p>
            <a:pPr lvl="0"/>
            <a:r>
              <a:rPr lang="fr-FR" noProof="1"/>
              <a:t>Ceci est le sous-titre de la diapositive</a:t>
            </a:r>
          </a:p>
        </p:txBody>
      </p:sp>
      <p:sp>
        <p:nvSpPr>
          <p:cNvPr id="5" name="Title 17">
            <a:extLst>
              <a:ext uri="{FF2B5EF4-FFF2-40B4-BE49-F238E27FC236}">
                <a16:creationId xmlns:a16="http://schemas.microsoft.com/office/drawing/2014/main" id="{F3BBA6F1-6F96-2DEE-5E66-EFF24346BC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57599" y="349200"/>
            <a:ext cx="7192381" cy="36933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defRPr sz="2400" cap="all" baseline="0"/>
            </a:lvl1pPr>
          </a:lstStyle>
          <a:p>
            <a:r>
              <a:rPr lang="fr-FR" noProof="1"/>
              <a:t>CECI EST LE TITRE DE LA DIAPOSITIVE</a:t>
            </a:r>
          </a:p>
        </p:txBody>
      </p:sp>
      <p:pic>
        <p:nvPicPr>
          <p:cNvPr id="7" name="Graphic 76">
            <a:extLst>
              <a:ext uri="{FF2B5EF4-FFF2-40B4-BE49-F238E27FC236}">
                <a16:creationId xmlns:a16="http://schemas.microsoft.com/office/drawing/2014/main" id="{9B17807F-BC10-2CDF-14A4-3792078FF0C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04681" y="408705"/>
            <a:ext cx="605956" cy="28575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121E1B0-7517-7349-7CBB-F0B38E3526B5}"/>
              </a:ext>
            </a:extLst>
          </p:cNvPr>
          <p:cNvSpPr/>
          <p:nvPr userDrawn="1"/>
        </p:nvSpPr>
        <p:spPr>
          <a:xfrm>
            <a:off x="0" y="349200"/>
            <a:ext cx="846000" cy="3355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fr-FR" noProof="1"/>
          </a:p>
        </p:txBody>
      </p:sp>
      <p:sp>
        <p:nvSpPr>
          <p:cNvPr id="35" name="Text Placeholder 36">
            <a:extLst>
              <a:ext uri="{FF2B5EF4-FFF2-40B4-BE49-F238E27FC236}">
                <a16:creationId xmlns:a16="http://schemas.microsoft.com/office/drawing/2014/main" id="{91EBCEDC-1BFF-6464-63C6-95B1B283B15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46097" y="1742544"/>
            <a:ext cx="2415713" cy="204671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</a:defRPr>
            </a:lvl1pPr>
            <a:lvl2pPr marL="34560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100">
                <a:solidFill>
                  <a:schemeClr val="tx1"/>
                </a:solidFill>
              </a:defRPr>
            </a:lvl2pPr>
            <a:lvl3pPr marL="51840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50">
                <a:solidFill>
                  <a:schemeClr val="tx1"/>
                </a:solidFill>
              </a:defRPr>
            </a:lvl3pPr>
          </a:lstStyle>
          <a:p>
            <a:pPr lvl="0"/>
            <a:r>
              <a:rPr lang="fr-FR" noProof="1"/>
              <a:t>Premier niveau de texte</a:t>
            </a:r>
          </a:p>
          <a:p>
            <a:pPr lvl="1"/>
            <a:r>
              <a:rPr lang="fr-FR" noProof="1"/>
              <a:t>Deuxième niveau de texte</a:t>
            </a:r>
          </a:p>
          <a:p>
            <a:pPr lvl="2"/>
            <a:r>
              <a:rPr lang="fr-FR" noProof="1"/>
              <a:t>Troisième niveau de texte</a:t>
            </a:r>
          </a:p>
        </p:txBody>
      </p:sp>
      <p:sp>
        <p:nvSpPr>
          <p:cNvPr id="43" name="Text Placeholder 36">
            <a:extLst>
              <a:ext uri="{FF2B5EF4-FFF2-40B4-BE49-F238E27FC236}">
                <a16:creationId xmlns:a16="http://schemas.microsoft.com/office/drawing/2014/main" id="{7FD36671-C0EB-4742-B0B5-205754256EC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64143" y="1742544"/>
            <a:ext cx="2415713" cy="204671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</a:defRPr>
            </a:lvl1pPr>
            <a:lvl2pPr marL="34560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100">
                <a:solidFill>
                  <a:schemeClr val="tx1"/>
                </a:solidFill>
              </a:defRPr>
            </a:lvl2pPr>
            <a:lvl3pPr marL="51840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50">
                <a:solidFill>
                  <a:schemeClr val="tx1"/>
                </a:solidFill>
              </a:defRPr>
            </a:lvl3pPr>
          </a:lstStyle>
          <a:p>
            <a:pPr lvl="0"/>
            <a:r>
              <a:rPr lang="fr-FR" noProof="1"/>
              <a:t>Premier niveau de texte</a:t>
            </a:r>
          </a:p>
          <a:p>
            <a:pPr lvl="1"/>
            <a:r>
              <a:rPr lang="fr-FR" noProof="1"/>
              <a:t>Deuxième niveau de texte</a:t>
            </a:r>
          </a:p>
          <a:p>
            <a:pPr lvl="2"/>
            <a:r>
              <a:rPr lang="fr-FR" noProof="1"/>
              <a:t>Troisième niveau de texte</a:t>
            </a:r>
          </a:p>
        </p:txBody>
      </p:sp>
      <p:sp>
        <p:nvSpPr>
          <p:cNvPr id="44" name="Text Placeholder 36">
            <a:extLst>
              <a:ext uri="{FF2B5EF4-FFF2-40B4-BE49-F238E27FC236}">
                <a16:creationId xmlns:a16="http://schemas.microsoft.com/office/drawing/2014/main" id="{4AB5FBA2-422D-FC6F-307D-E7B9436BA1E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82190" y="1742544"/>
            <a:ext cx="2415713" cy="204671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</a:defRPr>
            </a:lvl1pPr>
            <a:lvl2pPr marL="34560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100">
                <a:solidFill>
                  <a:schemeClr val="tx1"/>
                </a:solidFill>
              </a:defRPr>
            </a:lvl2pPr>
            <a:lvl3pPr marL="51840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50">
                <a:solidFill>
                  <a:schemeClr val="tx1"/>
                </a:solidFill>
              </a:defRPr>
            </a:lvl3pPr>
          </a:lstStyle>
          <a:p>
            <a:pPr lvl="0"/>
            <a:r>
              <a:rPr lang="fr-FR" noProof="1"/>
              <a:t>Premier niveau de texte</a:t>
            </a:r>
          </a:p>
          <a:p>
            <a:pPr lvl="1"/>
            <a:r>
              <a:rPr lang="fr-FR" noProof="1"/>
              <a:t>Deuxième niveau de texte</a:t>
            </a:r>
          </a:p>
          <a:p>
            <a:pPr lvl="2"/>
            <a:r>
              <a:rPr lang="fr-FR" noProof="1"/>
              <a:t>Troisième niveau de texte</a:t>
            </a:r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8214858E-11AF-3D78-FDD3-209014040D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050253" y="4811449"/>
            <a:ext cx="1536745" cy="12311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defRPr lang="en-US" sz="800" smtClean="0"/>
            </a:lvl1pPr>
          </a:lstStyle>
          <a:p>
            <a:pPr algn="r"/>
            <a:fld id="{DAEAACEB-CF74-F44B-94A1-07C1CC9145F4}" type="datetime2">
              <a:rPr lang="fr-FR" smtClean="0"/>
              <a:t>mardi 4 novembre 2025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160833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0FE193B-FC63-2960-98E8-F0ADD15C6123}"/>
              </a:ext>
            </a:extLst>
          </p:cNvPr>
          <p:cNvSpPr/>
          <p:nvPr userDrawn="1"/>
        </p:nvSpPr>
        <p:spPr>
          <a:xfrm>
            <a:off x="0" y="3373821"/>
            <a:ext cx="9144000" cy="176967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fr-FR" noProof="1"/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A4D22647-7B33-FE84-CFE6-0A47085A81B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57600" y="758370"/>
            <a:ext cx="7192800" cy="16927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100">
                <a:latin typeface="+mj-lt"/>
              </a:defRPr>
            </a:lvl1pPr>
          </a:lstStyle>
          <a:p>
            <a:pPr lvl="0"/>
            <a:r>
              <a:rPr lang="fr-FR" noProof="1"/>
              <a:t>Ceci est le sous-titre de la diapositive</a:t>
            </a:r>
          </a:p>
        </p:txBody>
      </p:sp>
      <p:sp>
        <p:nvSpPr>
          <p:cNvPr id="37" name="Title 17">
            <a:extLst>
              <a:ext uri="{FF2B5EF4-FFF2-40B4-BE49-F238E27FC236}">
                <a16:creationId xmlns:a16="http://schemas.microsoft.com/office/drawing/2014/main" id="{BEC14FF0-50E3-86C4-50E8-B373A93E96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57599" y="349200"/>
            <a:ext cx="7192381" cy="36933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defRPr sz="2400" cap="all" baseline="0"/>
            </a:lvl1pPr>
          </a:lstStyle>
          <a:p>
            <a:r>
              <a:rPr lang="fr-FR" noProof="1"/>
              <a:t>CECI EST LE TITRE DE LA DIAPOSITIVE</a:t>
            </a:r>
          </a:p>
        </p:txBody>
      </p:sp>
      <p:pic>
        <p:nvPicPr>
          <p:cNvPr id="38" name="Graphic 76">
            <a:extLst>
              <a:ext uri="{FF2B5EF4-FFF2-40B4-BE49-F238E27FC236}">
                <a16:creationId xmlns:a16="http://schemas.microsoft.com/office/drawing/2014/main" id="{3DBEC2C9-009E-3B49-3EB2-C9E82CCBB19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04681" y="408705"/>
            <a:ext cx="605956" cy="285750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CDE220F7-A251-AF7C-4427-C5B16FA121A9}"/>
              </a:ext>
            </a:extLst>
          </p:cNvPr>
          <p:cNvSpPr/>
          <p:nvPr userDrawn="1"/>
        </p:nvSpPr>
        <p:spPr>
          <a:xfrm>
            <a:off x="0" y="349200"/>
            <a:ext cx="846000" cy="3355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fr-FR" noProof="1"/>
          </a:p>
        </p:txBody>
      </p:sp>
      <p:pic>
        <p:nvPicPr>
          <p:cNvPr id="41" name="Graphic 40">
            <a:extLst>
              <a:ext uri="{FF2B5EF4-FFF2-40B4-BE49-F238E27FC236}">
                <a16:creationId xmlns:a16="http://schemas.microsoft.com/office/drawing/2014/main" id="{E9530500-8216-FBD2-A821-4C08159A3FB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8645449" y="4729833"/>
            <a:ext cx="498551" cy="286342"/>
          </a:xfrm>
          <a:prstGeom prst="rect">
            <a:avLst/>
          </a:prstGeom>
        </p:spPr>
      </p:pic>
      <p:sp>
        <p:nvSpPr>
          <p:cNvPr id="42" name="Slide Number Placeholder 1">
            <a:extLst>
              <a:ext uri="{FF2B5EF4-FFF2-40B4-BE49-F238E27FC236}">
                <a16:creationId xmlns:a16="http://schemas.microsoft.com/office/drawing/2014/main" id="{8B067A7A-44BD-B5B1-1B6A-3AE96D659CA9}"/>
              </a:ext>
            </a:extLst>
          </p:cNvPr>
          <p:cNvSpPr txBox="1">
            <a:spLocks/>
          </p:cNvSpPr>
          <p:nvPr userDrawn="1"/>
        </p:nvSpPr>
        <p:spPr>
          <a:xfrm>
            <a:off x="8816975" y="4819143"/>
            <a:ext cx="187325" cy="10772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E731E4-944A-4221-B6D8-5A6D2D5B10C3}" type="slidenum">
              <a:rPr kumimoji="0" lang="fr-FR" sz="700" b="0" i="0" u="none" strike="noStrike" kern="1200" cap="none" spc="0" normalizeH="0" baseline="0" noProof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fr-FR" sz="700" b="0" i="0" u="none" strike="noStrike" kern="1200" cap="none" spc="0" normalizeH="0" baseline="0" noProof="1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2F31500-A7BE-0C84-0BD3-7B4B10CEC8FE}"/>
              </a:ext>
            </a:extLst>
          </p:cNvPr>
          <p:cNvSpPr/>
          <p:nvPr userDrawn="1"/>
        </p:nvSpPr>
        <p:spPr>
          <a:xfrm>
            <a:off x="4280897" y="3344956"/>
            <a:ext cx="540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fr-FR" noProof="1"/>
          </a:p>
        </p:txBody>
      </p:sp>
      <p:sp>
        <p:nvSpPr>
          <p:cNvPr id="28" name="Picture Placeholder 8">
            <a:extLst>
              <a:ext uri="{FF2B5EF4-FFF2-40B4-BE49-F238E27FC236}">
                <a16:creationId xmlns:a16="http://schemas.microsoft.com/office/drawing/2014/main" id="{FBD09E7F-F20E-11B3-B09E-B0B9E3033E4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679697" y="1367778"/>
            <a:ext cx="1742400" cy="1742400"/>
          </a:xfrm>
          <a:prstGeom prst="ellipse">
            <a:avLst/>
          </a:prstGeom>
          <a:solidFill>
            <a:schemeClr val="tx2"/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fr-FR" noProof="1"/>
              <a:t>Insérer image</a:t>
            </a:r>
          </a:p>
        </p:txBody>
      </p:sp>
      <p:sp>
        <p:nvSpPr>
          <p:cNvPr id="29" name="Text Placeholder 36">
            <a:extLst>
              <a:ext uri="{FF2B5EF4-FFF2-40B4-BE49-F238E27FC236}">
                <a16:creationId xmlns:a16="http://schemas.microsoft.com/office/drawing/2014/main" id="{140E3448-AE5B-9520-2E88-8117D3C047C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03693" y="3622618"/>
            <a:ext cx="2294409" cy="21544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1400" b="0" cap="all" baseline="0">
                <a:solidFill>
                  <a:schemeClr val="tx1"/>
                </a:solidFill>
                <a:latin typeface="+mj-lt"/>
              </a:defRPr>
            </a:lvl1pPr>
            <a:lvl2pPr marL="345600" indent="-1714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100">
                <a:solidFill>
                  <a:schemeClr val="tx1"/>
                </a:solidFill>
              </a:defRPr>
            </a:lvl2pPr>
            <a:lvl3pPr marL="518400" indent="-1714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 sz="1050">
                <a:solidFill>
                  <a:schemeClr val="tx1"/>
                </a:solidFill>
              </a:defRPr>
            </a:lvl3pPr>
          </a:lstStyle>
          <a:p>
            <a:pPr lvl="0"/>
            <a:r>
              <a:rPr lang="fr-FR" noProof="1"/>
              <a:t>NOM ET PRÉNOM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35E6A715-F74A-5627-216F-E9E1BDD091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050253" y="4811449"/>
            <a:ext cx="1536745" cy="12311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defRPr lang="en-US" sz="800" smtClean="0"/>
            </a:lvl1pPr>
          </a:lstStyle>
          <a:p>
            <a:pPr algn="r"/>
            <a:fld id="{856EB3BF-A50D-7141-BEB3-4D5A5C1EB673}" type="datetime2">
              <a:rPr lang="fr-FR" smtClean="0"/>
              <a:t>mardi 4 novembre 2025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27731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6DBEC875-C061-F1D8-D16F-77B4B5323138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2225896" y="1367778"/>
            <a:ext cx="1742400" cy="1742400"/>
          </a:xfrm>
          <a:prstGeom prst="ellipse">
            <a:avLst/>
          </a:prstGeom>
          <a:solidFill>
            <a:schemeClr val="tx2"/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fr-FR" noProof="1"/>
              <a:t>Insérer image</a:t>
            </a:r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7D1B4D0B-57F4-E9D9-9364-5C76F27EC4CE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5175704" y="1367778"/>
            <a:ext cx="1742400" cy="1742400"/>
          </a:xfrm>
          <a:prstGeom prst="ellipse">
            <a:avLst/>
          </a:prstGeom>
          <a:solidFill>
            <a:schemeClr val="tx2"/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fr-FR" noProof="1"/>
              <a:t>Insérer image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0FE193B-FC63-2960-98E8-F0ADD15C6123}"/>
              </a:ext>
            </a:extLst>
          </p:cNvPr>
          <p:cNvSpPr/>
          <p:nvPr userDrawn="1"/>
        </p:nvSpPr>
        <p:spPr>
          <a:xfrm>
            <a:off x="0" y="3373821"/>
            <a:ext cx="9144000" cy="176967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fr-FR" noProof="1"/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A4D22647-7B33-FE84-CFE6-0A47085A81B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57600" y="758370"/>
            <a:ext cx="7192800" cy="16927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100">
                <a:latin typeface="+mj-lt"/>
              </a:defRPr>
            </a:lvl1pPr>
          </a:lstStyle>
          <a:p>
            <a:pPr lvl="0"/>
            <a:r>
              <a:rPr lang="fr-FR" noProof="1"/>
              <a:t>Ceci est le sous-titre de la diapositive</a:t>
            </a:r>
          </a:p>
        </p:txBody>
      </p:sp>
      <p:sp>
        <p:nvSpPr>
          <p:cNvPr id="37" name="Title 17">
            <a:extLst>
              <a:ext uri="{FF2B5EF4-FFF2-40B4-BE49-F238E27FC236}">
                <a16:creationId xmlns:a16="http://schemas.microsoft.com/office/drawing/2014/main" id="{BEC14FF0-50E3-86C4-50E8-B373A93E96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57599" y="349200"/>
            <a:ext cx="7192381" cy="36933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defRPr sz="2400" cap="all" baseline="0"/>
            </a:lvl1pPr>
          </a:lstStyle>
          <a:p>
            <a:r>
              <a:rPr lang="fr-FR" noProof="1"/>
              <a:t>CECI EST LE TITRE DE LA DIAPOSITIVE</a:t>
            </a:r>
          </a:p>
        </p:txBody>
      </p:sp>
      <p:pic>
        <p:nvPicPr>
          <p:cNvPr id="38" name="Graphic 76">
            <a:extLst>
              <a:ext uri="{FF2B5EF4-FFF2-40B4-BE49-F238E27FC236}">
                <a16:creationId xmlns:a16="http://schemas.microsoft.com/office/drawing/2014/main" id="{3DBEC2C9-009E-3B49-3EB2-C9E82CCBB19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04681" y="408705"/>
            <a:ext cx="605956" cy="285750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CDE220F7-A251-AF7C-4427-C5B16FA121A9}"/>
              </a:ext>
            </a:extLst>
          </p:cNvPr>
          <p:cNvSpPr/>
          <p:nvPr userDrawn="1"/>
        </p:nvSpPr>
        <p:spPr>
          <a:xfrm>
            <a:off x="0" y="349200"/>
            <a:ext cx="846000" cy="3355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fr-FR" noProof="1"/>
          </a:p>
        </p:txBody>
      </p:sp>
      <p:pic>
        <p:nvPicPr>
          <p:cNvPr id="41" name="Graphic 40">
            <a:extLst>
              <a:ext uri="{FF2B5EF4-FFF2-40B4-BE49-F238E27FC236}">
                <a16:creationId xmlns:a16="http://schemas.microsoft.com/office/drawing/2014/main" id="{E9530500-8216-FBD2-A821-4C08159A3FB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8645449" y="4729833"/>
            <a:ext cx="498551" cy="286342"/>
          </a:xfrm>
          <a:prstGeom prst="rect">
            <a:avLst/>
          </a:prstGeom>
        </p:spPr>
      </p:pic>
      <p:sp>
        <p:nvSpPr>
          <p:cNvPr id="42" name="Slide Number Placeholder 1">
            <a:extLst>
              <a:ext uri="{FF2B5EF4-FFF2-40B4-BE49-F238E27FC236}">
                <a16:creationId xmlns:a16="http://schemas.microsoft.com/office/drawing/2014/main" id="{8B067A7A-44BD-B5B1-1B6A-3AE96D659CA9}"/>
              </a:ext>
            </a:extLst>
          </p:cNvPr>
          <p:cNvSpPr txBox="1">
            <a:spLocks/>
          </p:cNvSpPr>
          <p:nvPr userDrawn="1"/>
        </p:nvSpPr>
        <p:spPr>
          <a:xfrm>
            <a:off x="8816975" y="4819143"/>
            <a:ext cx="187325" cy="10772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E731E4-944A-4221-B6D8-5A6D2D5B10C3}" type="slidenum">
              <a:rPr kumimoji="0" lang="fr-FR" sz="700" b="0" i="0" u="none" strike="noStrike" kern="1200" cap="none" spc="0" normalizeH="0" baseline="0" noProof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fr-FR" sz="700" b="0" i="0" u="none" strike="noStrike" kern="1200" cap="none" spc="0" normalizeH="0" baseline="0" noProof="1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693DE63-BA27-08BB-952E-832126E6CD22}"/>
              </a:ext>
            </a:extLst>
          </p:cNvPr>
          <p:cNvSpPr/>
          <p:nvPr/>
        </p:nvSpPr>
        <p:spPr>
          <a:xfrm>
            <a:off x="2826526" y="3344956"/>
            <a:ext cx="540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fr-FR" noProof="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ECDBFAE-7794-14B7-EBC1-C0C6AF051B98}"/>
              </a:ext>
            </a:extLst>
          </p:cNvPr>
          <p:cNvSpPr/>
          <p:nvPr/>
        </p:nvSpPr>
        <p:spPr>
          <a:xfrm>
            <a:off x="5777474" y="3344956"/>
            <a:ext cx="540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fr-FR" noProof="1"/>
          </a:p>
        </p:txBody>
      </p:sp>
      <p:sp>
        <p:nvSpPr>
          <p:cNvPr id="16" name="Text Placeholder 36">
            <a:extLst>
              <a:ext uri="{FF2B5EF4-FFF2-40B4-BE49-F238E27FC236}">
                <a16:creationId xmlns:a16="http://schemas.microsoft.com/office/drawing/2014/main" id="{EDBDB2AF-1110-1CCD-D19A-E3B2EED1778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949322" y="3622618"/>
            <a:ext cx="2294409" cy="21544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1400" b="0" cap="all" baseline="0">
                <a:solidFill>
                  <a:schemeClr val="tx1"/>
                </a:solidFill>
                <a:latin typeface="+mj-lt"/>
              </a:defRPr>
            </a:lvl1pPr>
            <a:lvl2pPr marL="345600" indent="-1714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100">
                <a:solidFill>
                  <a:schemeClr val="tx1"/>
                </a:solidFill>
              </a:defRPr>
            </a:lvl2pPr>
            <a:lvl3pPr marL="518400" indent="-1714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 sz="1050">
                <a:solidFill>
                  <a:schemeClr val="tx1"/>
                </a:solidFill>
              </a:defRPr>
            </a:lvl3pPr>
          </a:lstStyle>
          <a:p>
            <a:pPr lvl="0"/>
            <a:r>
              <a:rPr lang="fr-FR" noProof="1"/>
              <a:t>NOM ET PRÉNOM</a:t>
            </a:r>
          </a:p>
        </p:txBody>
      </p:sp>
      <p:sp>
        <p:nvSpPr>
          <p:cNvPr id="17" name="Text Placeholder 36">
            <a:extLst>
              <a:ext uri="{FF2B5EF4-FFF2-40B4-BE49-F238E27FC236}">
                <a16:creationId xmlns:a16="http://schemas.microsoft.com/office/drawing/2014/main" id="{E8A3782F-0B6E-4361-8725-53AA4CE1F52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900270" y="3622618"/>
            <a:ext cx="2294409" cy="21544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1400" b="0" cap="all" baseline="0">
                <a:solidFill>
                  <a:schemeClr val="tx1"/>
                </a:solidFill>
                <a:latin typeface="+mj-lt"/>
              </a:defRPr>
            </a:lvl1pPr>
            <a:lvl2pPr marL="345600" indent="-1714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100">
                <a:solidFill>
                  <a:schemeClr val="tx1"/>
                </a:solidFill>
              </a:defRPr>
            </a:lvl2pPr>
            <a:lvl3pPr marL="518400" indent="-1714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 sz="1050">
                <a:solidFill>
                  <a:schemeClr val="tx1"/>
                </a:solidFill>
              </a:defRPr>
            </a:lvl3pPr>
          </a:lstStyle>
          <a:p>
            <a:pPr lvl="0"/>
            <a:r>
              <a:rPr lang="fr-FR" noProof="1"/>
              <a:t>NOM ET PRÉNOM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B375C772-7D3C-79AE-7EE6-0070FF78DE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050253" y="4811449"/>
            <a:ext cx="1536745" cy="12311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defRPr lang="en-US" sz="800" smtClean="0"/>
            </a:lvl1pPr>
          </a:lstStyle>
          <a:p>
            <a:pPr algn="r"/>
            <a:fld id="{2AD09684-EBCA-234F-A3A2-FBCDF08679B2}" type="datetime2">
              <a:rPr lang="fr-FR" smtClean="0"/>
              <a:t>mardi 4 novembre 2025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999224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0FE193B-FC63-2960-98E8-F0ADD15C6123}"/>
              </a:ext>
            </a:extLst>
          </p:cNvPr>
          <p:cNvSpPr/>
          <p:nvPr userDrawn="1"/>
        </p:nvSpPr>
        <p:spPr>
          <a:xfrm>
            <a:off x="0" y="3373821"/>
            <a:ext cx="9144000" cy="176967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fr-FR" noProof="1"/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A4D22647-7B33-FE84-CFE6-0A47085A81B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57600" y="758370"/>
            <a:ext cx="7192800" cy="16927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100">
                <a:latin typeface="+mj-lt"/>
              </a:defRPr>
            </a:lvl1pPr>
          </a:lstStyle>
          <a:p>
            <a:pPr lvl="0"/>
            <a:r>
              <a:rPr lang="fr-FR" noProof="1"/>
              <a:t>Ceci est le sous-titre de la diapositive</a:t>
            </a:r>
          </a:p>
        </p:txBody>
      </p:sp>
      <p:sp>
        <p:nvSpPr>
          <p:cNvPr id="37" name="Title 17">
            <a:extLst>
              <a:ext uri="{FF2B5EF4-FFF2-40B4-BE49-F238E27FC236}">
                <a16:creationId xmlns:a16="http://schemas.microsoft.com/office/drawing/2014/main" id="{BEC14FF0-50E3-86C4-50E8-B373A93E96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57599" y="349200"/>
            <a:ext cx="7192381" cy="36933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defRPr sz="2400" cap="all" baseline="0"/>
            </a:lvl1pPr>
          </a:lstStyle>
          <a:p>
            <a:r>
              <a:rPr lang="fr-FR" noProof="1"/>
              <a:t>CECI EST LE TITRE DE LA DIAPOSITIVE</a:t>
            </a:r>
          </a:p>
        </p:txBody>
      </p:sp>
      <p:pic>
        <p:nvPicPr>
          <p:cNvPr id="38" name="Graphic 76">
            <a:extLst>
              <a:ext uri="{FF2B5EF4-FFF2-40B4-BE49-F238E27FC236}">
                <a16:creationId xmlns:a16="http://schemas.microsoft.com/office/drawing/2014/main" id="{3DBEC2C9-009E-3B49-3EB2-C9E82CCBB19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04681" y="408705"/>
            <a:ext cx="605956" cy="285750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CDE220F7-A251-AF7C-4427-C5B16FA121A9}"/>
              </a:ext>
            </a:extLst>
          </p:cNvPr>
          <p:cNvSpPr/>
          <p:nvPr userDrawn="1"/>
        </p:nvSpPr>
        <p:spPr>
          <a:xfrm>
            <a:off x="0" y="349200"/>
            <a:ext cx="846000" cy="3355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fr-FR" noProof="1"/>
          </a:p>
        </p:txBody>
      </p:sp>
      <p:pic>
        <p:nvPicPr>
          <p:cNvPr id="41" name="Graphic 40">
            <a:extLst>
              <a:ext uri="{FF2B5EF4-FFF2-40B4-BE49-F238E27FC236}">
                <a16:creationId xmlns:a16="http://schemas.microsoft.com/office/drawing/2014/main" id="{E9530500-8216-FBD2-A821-4C08159A3FB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8645449" y="4729833"/>
            <a:ext cx="498551" cy="286342"/>
          </a:xfrm>
          <a:prstGeom prst="rect">
            <a:avLst/>
          </a:prstGeom>
        </p:spPr>
      </p:pic>
      <p:sp>
        <p:nvSpPr>
          <p:cNvPr id="42" name="Slide Number Placeholder 1">
            <a:extLst>
              <a:ext uri="{FF2B5EF4-FFF2-40B4-BE49-F238E27FC236}">
                <a16:creationId xmlns:a16="http://schemas.microsoft.com/office/drawing/2014/main" id="{8B067A7A-44BD-B5B1-1B6A-3AE96D659CA9}"/>
              </a:ext>
            </a:extLst>
          </p:cNvPr>
          <p:cNvSpPr txBox="1">
            <a:spLocks/>
          </p:cNvSpPr>
          <p:nvPr userDrawn="1"/>
        </p:nvSpPr>
        <p:spPr>
          <a:xfrm>
            <a:off x="8816975" y="4819143"/>
            <a:ext cx="187325" cy="10772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E731E4-944A-4221-B6D8-5A6D2D5B10C3}" type="slidenum">
              <a:rPr kumimoji="0" lang="fr-FR" sz="700" b="0" i="0" u="none" strike="noStrike" kern="1200" cap="none" spc="0" normalizeH="0" baseline="0" noProof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fr-FR" sz="700" b="0" i="0" u="none" strike="noStrike" kern="1200" cap="none" spc="0" normalizeH="0" baseline="0" noProof="1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7E45485-31FE-CDCA-D34D-0532B820B98B}"/>
              </a:ext>
            </a:extLst>
          </p:cNvPr>
          <p:cNvSpPr/>
          <p:nvPr/>
        </p:nvSpPr>
        <p:spPr>
          <a:xfrm>
            <a:off x="1329949" y="3344956"/>
            <a:ext cx="540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fr-FR" noProof="1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1A74EDE-4335-E551-01DC-507014F2F626}"/>
              </a:ext>
            </a:extLst>
          </p:cNvPr>
          <p:cNvSpPr/>
          <p:nvPr/>
        </p:nvSpPr>
        <p:spPr>
          <a:xfrm>
            <a:off x="4280897" y="3344956"/>
            <a:ext cx="540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fr-FR" noProof="1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014A66B-7033-E1E8-4923-9A64DD7DDB1E}"/>
              </a:ext>
            </a:extLst>
          </p:cNvPr>
          <p:cNvSpPr/>
          <p:nvPr/>
        </p:nvSpPr>
        <p:spPr>
          <a:xfrm>
            <a:off x="7231845" y="3344956"/>
            <a:ext cx="540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fr-FR" noProof="1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111E69CA-8F75-A732-D16D-9B3C1380539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28749" y="1367778"/>
            <a:ext cx="1742400" cy="1742400"/>
          </a:xfrm>
          <a:prstGeom prst="ellipse">
            <a:avLst/>
          </a:prstGeom>
          <a:solidFill>
            <a:schemeClr val="tx2"/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fr-FR" noProof="1"/>
              <a:t>Insérer image</a:t>
            </a:r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B405FC40-B6A0-EBAA-5662-535D74B46C1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679697" y="1367778"/>
            <a:ext cx="1742400" cy="1742400"/>
          </a:xfrm>
          <a:prstGeom prst="ellipse">
            <a:avLst/>
          </a:prstGeom>
          <a:solidFill>
            <a:schemeClr val="tx2"/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fr-FR" noProof="1"/>
              <a:t>Insérer image</a:t>
            </a:r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E384E736-E846-7F02-A412-6909987BC0B4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630645" y="1367778"/>
            <a:ext cx="1742400" cy="1742400"/>
          </a:xfrm>
          <a:prstGeom prst="ellipse">
            <a:avLst/>
          </a:prstGeom>
          <a:solidFill>
            <a:schemeClr val="tx2"/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fr-FR" noProof="1"/>
              <a:t>Insérer image</a:t>
            </a:r>
          </a:p>
        </p:txBody>
      </p:sp>
      <p:sp>
        <p:nvSpPr>
          <p:cNvPr id="24" name="Text Placeholder 36">
            <a:extLst>
              <a:ext uri="{FF2B5EF4-FFF2-40B4-BE49-F238E27FC236}">
                <a16:creationId xmlns:a16="http://schemas.microsoft.com/office/drawing/2014/main" id="{0D3E470D-2C39-0C82-D8AB-6EC7D95482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2745" y="3622618"/>
            <a:ext cx="2294409" cy="21544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1400" b="0" cap="all" baseline="0">
                <a:solidFill>
                  <a:schemeClr val="tx1"/>
                </a:solidFill>
                <a:latin typeface="+mj-lt"/>
              </a:defRPr>
            </a:lvl1pPr>
            <a:lvl2pPr marL="345600" indent="-1714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100">
                <a:solidFill>
                  <a:schemeClr val="tx1"/>
                </a:solidFill>
              </a:defRPr>
            </a:lvl2pPr>
            <a:lvl3pPr marL="518400" indent="-1714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 sz="1050">
                <a:solidFill>
                  <a:schemeClr val="tx1"/>
                </a:solidFill>
              </a:defRPr>
            </a:lvl3pPr>
          </a:lstStyle>
          <a:p>
            <a:pPr lvl="0"/>
            <a:r>
              <a:rPr lang="fr-FR" noProof="1"/>
              <a:t>NOM ET PRÉNOM</a:t>
            </a:r>
          </a:p>
        </p:txBody>
      </p:sp>
      <p:sp>
        <p:nvSpPr>
          <p:cNvPr id="25" name="Text Placeholder 36">
            <a:extLst>
              <a:ext uri="{FF2B5EF4-FFF2-40B4-BE49-F238E27FC236}">
                <a16:creationId xmlns:a16="http://schemas.microsoft.com/office/drawing/2014/main" id="{0CA55DCE-6E3E-951B-19A3-C173C2CEF8E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03693" y="3622618"/>
            <a:ext cx="2294409" cy="21544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1400" b="0" cap="all" baseline="0">
                <a:solidFill>
                  <a:schemeClr val="tx1"/>
                </a:solidFill>
                <a:latin typeface="+mj-lt"/>
              </a:defRPr>
            </a:lvl1pPr>
            <a:lvl2pPr marL="345600" indent="-1714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100">
                <a:solidFill>
                  <a:schemeClr val="tx1"/>
                </a:solidFill>
              </a:defRPr>
            </a:lvl2pPr>
            <a:lvl3pPr marL="518400" indent="-1714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 sz="1050">
                <a:solidFill>
                  <a:schemeClr val="tx1"/>
                </a:solidFill>
              </a:defRPr>
            </a:lvl3pPr>
          </a:lstStyle>
          <a:p>
            <a:pPr lvl="0"/>
            <a:r>
              <a:rPr lang="fr-FR" noProof="1"/>
              <a:t>NOM ET PRÉNOM</a:t>
            </a:r>
          </a:p>
        </p:txBody>
      </p:sp>
      <p:sp>
        <p:nvSpPr>
          <p:cNvPr id="26" name="Text Placeholder 36">
            <a:extLst>
              <a:ext uri="{FF2B5EF4-FFF2-40B4-BE49-F238E27FC236}">
                <a16:creationId xmlns:a16="http://schemas.microsoft.com/office/drawing/2014/main" id="{AA816DB2-27D6-18D1-0F92-02568A1C0D1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54641" y="3622618"/>
            <a:ext cx="2294409" cy="21544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1400" b="0" cap="all" baseline="0">
                <a:solidFill>
                  <a:schemeClr val="tx1"/>
                </a:solidFill>
                <a:latin typeface="+mj-lt"/>
              </a:defRPr>
            </a:lvl1pPr>
            <a:lvl2pPr marL="345600" indent="-1714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100">
                <a:solidFill>
                  <a:schemeClr val="tx1"/>
                </a:solidFill>
              </a:defRPr>
            </a:lvl2pPr>
            <a:lvl3pPr marL="518400" indent="-1714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 sz="1050">
                <a:solidFill>
                  <a:schemeClr val="tx1"/>
                </a:solidFill>
              </a:defRPr>
            </a:lvl3pPr>
          </a:lstStyle>
          <a:p>
            <a:pPr lvl="0"/>
            <a:r>
              <a:rPr lang="fr-FR" noProof="1"/>
              <a:t>NOM ET PRÉNOM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A9F12F9F-DF8C-E44A-B3E0-148726F14E5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050253" y="4811449"/>
            <a:ext cx="1536745" cy="12311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defRPr lang="en-US" sz="800" smtClean="0"/>
            </a:lvl1pPr>
          </a:lstStyle>
          <a:p>
            <a:pPr algn="r"/>
            <a:fld id="{1F15AD6E-0644-494A-AE05-3FD402C5A344}" type="datetime2">
              <a:rPr lang="fr-FR" smtClean="0"/>
              <a:t>mardi 4 novembre 2025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867826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94A6D9D9-B124-98C3-0DCA-40EE7112A98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13567" y="1769678"/>
            <a:ext cx="1339359" cy="1339359"/>
          </a:xfrm>
          <a:prstGeom prst="ellipse">
            <a:avLst/>
          </a:prstGeom>
          <a:solidFill>
            <a:schemeClr val="tx2"/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fr-FR" noProof="1"/>
              <a:t>Insérer image</a:t>
            </a:r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05A745A5-EC1C-8B26-FD71-A32EB645BCC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2758668" y="1769678"/>
            <a:ext cx="1339359" cy="1339359"/>
          </a:xfrm>
          <a:prstGeom prst="ellipse">
            <a:avLst/>
          </a:prstGeom>
          <a:solidFill>
            <a:schemeClr val="tx2"/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fr-FR" noProof="1"/>
              <a:t>Insérer image</a:t>
            </a:r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18C27E29-7F17-FFC7-D3CB-505E2BD12023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003769" y="1769678"/>
            <a:ext cx="1339359" cy="1339359"/>
          </a:xfrm>
          <a:prstGeom prst="ellipse">
            <a:avLst/>
          </a:prstGeom>
          <a:solidFill>
            <a:schemeClr val="tx2"/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fr-FR" noProof="1"/>
              <a:t>Insérer image</a:t>
            </a:r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D43E23F4-492D-3491-8E81-B8FE82F4942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248870" y="1769678"/>
            <a:ext cx="1339359" cy="1339359"/>
          </a:xfrm>
          <a:prstGeom prst="ellipse">
            <a:avLst/>
          </a:prstGeom>
          <a:solidFill>
            <a:schemeClr val="tx2"/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fr-FR" noProof="1"/>
              <a:t>Insérer image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0FE193B-FC63-2960-98E8-F0ADD15C6123}"/>
              </a:ext>
            </a:extLst>
          </p:cNvPr>
          <p:cNvSpPr/>
          <p:nvPr userDrawn="1"/>
        </p:nvSpPr>
        <p:spPr>
          <a:xfrm>
            <a:off x="0" y="3373821"/>
            <a:ext cx="9144000" cy="176967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fr-FR" noProof="1"/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A4D22647-7B33-FE84-CFE6-0A47085A81B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57600" y="758370"/>
            <a:ext cx="7192800" cy="16927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100">
                <a:latin typeface="+mj-lt"/>
              </a:defRPr>
            </a:lvl1pPr>
          </a:lstStyle>
          <a:p>
            <a:pPr lvl="0"/>
            <a:r>
              <a:rPr lang="fr-FR" noProof="1"/>
              <a:t>Ceci est le sous-titre de la diapositive</a:t>
            </a:r>
          </a:p>
        </p:txBody>
      </p:sp>
      <p:sp>
        <p:nvSpPr>
          <p:cNvPr id="37" name="Title 17">
            <a:extLst>
              <a:ext uri="{FF2B5EF4-FFF2-40B4-BE49-F238E27FC236}">
                <a16:creationId xmlns:a16="http://schemas.microsoft.com/office/drawing/2014/main" id="{BEC14FF0-50E3-86C4-50E8-B373A93E96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57599" y="349200"/>
            <a:ext cx="7192381" cy="36933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defRPr sz="2400" cap="all" baseline="0"/>
            </a:lvl1pPr>
          </a:lstStyle>
          <a:p>
            <a:r>
              <a:rPr lang="fr-FR" noProof="1"/>
              <a:t>CECI EST LE TITRE DE LA DIAPOSITIVE</a:t>
            </a:r>
          </a:p>
        </p:txBody>
      </p:sp>
      <p:pic>
        <p:nvPicPr>
          <p:cNvPr id="38" name="Graphic 76">
            <a:extLst>
              <a:ext uri="{FF2B5EF4-FFF2-40B4-BE49-F238E27FC236}">
                <a16:creationId xmlns:a16="http://schemas.microsoft.com/office/drawing/2014/main" id="{3DBEC2C9-009E-3B49-3EB2-C9E82CCBB19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04681" y="408705"/>
            <a:ext cx="605956" cy="285750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CDE220F7-A251-AF7C-4427-C5B16FA121A9}"/>
              </a:ext>
            </a:extLst>
          </p:cNvPr>
          <p:cNvSpPr/>
          <p:nvPr userDrawn="1"/>
        </p:nvSpPr>
        <p:spPr>
          <a:xfrm>
            <a:off x="0" y="349200"/>
            <a:ext cx="846000" cy="3355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fr-FR" noProof="1"/>
          </a:p>
        </p:txBody>
      </p:sp>
      <p:pic>
        <p:nvPicPr>
          <p:cNvPr id="41" name="Graphic 40">
            <a:extLst>
              <a:ext uri="{FF2B5EF4-FFF2-40B4-BE49-F238E27FC236}">
                <a16:creationId xmlns:a16="http://schemas.microsoft.com/office/drawing/2014/main" id="{E9530500-8216-FBD2-A821-4C08159A3FB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8645449" y="4729833"/>
            <a:ext cx="498551" cy="286342"/>
          </a:xfrm>
          <a:prstGeom prst="rect">
            <a:avLst/>
          </a:prstGeom>
        </p:spPr>
      </p:pic>
      <p:sp>
        <p:nvSpPr>
          <p:cNvPr id="42" name="Slide Number Placeholder 1">
            <a:extLst>
              <a:ext uri="{FF2B5EF4-FFF2-40B4-BE49-F238E27FC236}">
                <a16:creationId xmlns:a16="http://schemas.microsoft.com/office/drawing/2014/main" id="{8B067A7A-44BD-B5B1-1B6A-3AE96D659CA9}"/>
              </a:ext>
            </a:extLst>
          </p:cNvPr>
          <p:cNvSpPr txBox="1">
            <a:spLocks/>
          </p:cNvSpPr>
          <p:nvPr userDrawn="1"/>
        </p:nvSpPr>
        <p:spPr>
          <a:xfrm>
            <a:off x="8816975" y="4819143"/>
            <a:ext cx="187325" cy="10772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E731E4-944A-4221-B6D8-5A6D2D5B10C3}" type="slidenum">
              <a:rPr kumimoji="0" lang="fr-FR" sz="700" b="0" i="0" u="none" strike="noStrike" kern="1200" cap="none" spc="0" normalizeH="0" baseline="0" noProof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fr-FR" sz="700" b="0" i="0" u="none" strike="noStrike" kern="1200" cap="none" spc="0" normalizeH="0" baseline="0" noProof="1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6B618FA-676E-A039-1B1A-61E5E6988E52}"/>
              </a:ext>
            </a:extLst>
          </p:cNvPr>
          <p:cNvSpPr/>
          <p:nvPr/>
        </p:nvSpPr>
        <p:spPr>
          <a:xfrm>
            <a:off x="913245" y="3344956"/>
            <a:ext cx="540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fr-FR" noProof="1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09996E1-5E81-3CB9-6F11-898622F90535}"/>
              </a:ext>
            </a:extLst>
          </p:cNvPr>
          <p:cNvSpPr/>
          <p:nvPr/>
        </p:nvSpPr>
        <p:spPr>
          <a:xfrm>
            <a:off x="3158346" y="3344956"/>
            <a:ext cx="540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fr-FR" noProof="1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A17DA1A-F229-1F1E-5C5D-C14140D59ECA}"/>
              </a:ext>
            </a:extLst>
          </p:cNvPr>
          <p:cNvSpPr/>
          <p:nvPr/>
        </p:nvSpPr>
        <p:spPr>
          <a:xfrm>
            <a:off x="5403447" y="3344956"/>
            <a:ext cx="540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fr-FR" noProof="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D20EE3C-01B3-633C-EB18-7CAA1BC5C28B}"/>
              </a:ext>
            </a:extLst>
          </p:cNvPr>
          <p:cNvSpPr/>
          <p:nvPr/>
        </p:nvSpPr>
        <p:spPr>
          <a:xfrm>
            <a:off x="7648548" y="3344956"/>
            <a:ext cx="540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fr-FR" noProof="1"/>
          </a:p>
        </p:txBody>
      </p:sp>
      <p:sp>
        <p:nvSpPr>
          <p:cNvPr id="25" name="Text Placeholder 36">
            <a:extLst>
              <a:ext uri="{FF2B5EF4-FFF2-40B4-BE49-F238E27FC236}">
                <a16:creationId xmlns:a16="http://schemas.microsoft.com/office/drawing/2014/main" id="{C15C7B04-BD15-A9AF-C7CD-A12CE3B6972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2745" y="3622618"/>
            <a:ext cx="1461002" cy="43088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1400" b="0" cap="all" baseline="0">
                <a:solidFill>
                  <a:schemeClr val="tx1"/>
                </a:solidFill>
                <a:latin typeface="+mj-lt"/>
              </a:defRPr>
            </a:lvl1pPr>
            <a:lvl2pPr marL="345600" indent="-1714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100">
                <a:solidFill>
                  <a:schemeClr val="tx1"/>
                </a:solidFill>
              </a:defRPr>
            </a:lvl2pPr>
            <a:lvl3pPr marL="518400" indent="-1714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 sz="1050">
                <a:solidFill>
                  <a:schemeClr val="tx1"/>
                </a:solidFill>
              </a:defRPr>
            </a:lvl3pPr>
          </a:lstStyle>
          <a:p>
            <a:pPr lvl="0"/>
            <a:r>
              <a:rPr lang="fr-FR" noProof="1"/>
              <a:t>NOM ET PRÉNOM</a:t>
            </a:r>
          </a:p>
        </p:txBody>
      </p:sp>
      <p:sp>
        <p:nvSpPr>
          <p:cNvPr id="26" name="Text Placeholder 36">
            <a:extLst>
              <a:ext uri="{FF2B5EF4-FFF2-40B4-BE49-F238E27FC236}">
                <a16:creationId xmlns:a16="http://schemas.microsoft.com/office/drawing/2014/main" id="{E99F5CBD-D409-3C0A-0590-4204B39884C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188048" y="3622618"/>
            <a:ext cx="1461002" cy="43088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1400" b="0" cap="all" baseline="0">
                <a:solidFill>
                  <a:schemeClr val="tx1"/>
                </a:solidFill>
                <a:latin typeface="+mj-lt"/>
              </a:defRPr>
            </a:lvl1pPr>
            <a:lvl2pPr marL="345600" indent="-1714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100">
                <a:solidFill>
                  <a:schemeClr val="tx1"/>
                </a:solidFill>
              </a:defRPr>
            </a:lvl2pPr>
            <a:lvl3pPr marL="518400" indent="-1714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 sz="1050">
                <a:solidFill>
                  <a:schemeClr val="tx1"/>
                </a:solidFill>
              </a:defRPr>
            </a:lvl3pPr>
          </a:lstStyle>
          <a:p>
            <a:pPr lvl="0"/>
            <a:r>
              <a:rPr lang="fr-FR" noProof="1"/>
              <a:t>NOM ET PRÉNOM</a:t>
            </a:r>
          </a:p>
        </p:txBody>
      </p:sp>
      <p:sp>
        <p:nvSpPr>
          <p:cNvPr id="27" name="Text Placeholder 36">
            <a:extLst>
              <a:ext uri="{FF2B5EF4-FFF2-40B4-BE49-F238E27FC236}">
                <a16:creationId xmlns:a16="http://schemas.microsoft.com/office/drawing/2014/main" id="{7C6DCED1-B3B6-FAB8-8D4F-674F51F405F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697846" y="3622618"/>
            <a:ext cx="1461002" cy="43088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1400" b="0" cap="all" baseline="0">
                <a:solidFill>
                  <a:schemeClr val="tx1"/>
                </a:solidFill>
                <a:latin typeface="+mj-lt"/>
              </a:defRPr>
            </a:lvl1pPr>
            <a:lvl2pPr marL="345600" indent="-1714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100">
                <a:solidFill>
                  <a:schemeClr val="tx1"/>
                </a:solidFill>
              </a:defRPr>
            </a:lvl2pPr>
            <a:lvl3pPr marL="518400" indent="-1714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 sz="1050">
                <a:solidFill>
                  <a:schemeClr val="tx1"/>
                </a:solidFill>
              </a:defRPr>
            </a:lvl3pPr>
          </a:lstStyle>
          <a:p>
            <a:pPr lvl="0"/>
            <a:r>
              <a:rPr lang="fr-FR" noProof="1"/>
              <a:t>NOM ET PRÉNOM</a:t>
            </a:r>
          </a:p>
        </p:txBody>
      </p:sp>
      <p:sp>
        <p:nvSpPr>
          <p:cNvPr id="28" name="Text Placeholder 36">
            <a:extLst>
              <a:ext uri="{FF2B5EF4-FFF2-40B4-BE49-F238E27FC236}">
                <a16:creationId xmlns:a16="http://schemas.microsoft.com/office/drawing/2014/main" id="{BCEE47F3-B2C1-7C4D-898F-7CC695FED3F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942947" y="3622618"/>
            <a:ext cx="1461002" cy="43088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1400" b="0" cap="all" baseline="0">
                <a:solidFill>
                  <a:schemeClr val="tx1"/>
                </a:solidFill>
                <a:latin typeface="+mj-lt"/>
              </a:defRPr>
            </a:lvl1pPr>
            <a:lvl2pPr marL="345600" indent="-1714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100">
                <a:solidFill>
                  <a:schemeClr val="tx1"/>
                </a:solidFill>
              </a:defRPr>
            </a:lvl2pPr>
            <a:lvl3pPr marL="518400" indent="-1714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 sz="1050">
                <a:solidFill>
                  <a:schemeClr val="tx1"/>
                </a:solidFill>
              </a:defRPr>
            </a:lvl3pPr>
          </a:lstStyle>
          <a:p>
            <a:pPr lvl="0"/>
            <a:r>
              <a:rPr lang="fr-FR" noProof="1"/>
              <a:t>NOM ET PRÉNOM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C8FB1886-507A-5966-8670-14E9E7ACD8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050253" y="4811449"/>
            <a:ext cx="1536745" cy="12311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defRPr lang="en-US" sz="800" smtClean="0"/>
            </a:lvl1pPr>
          </a:lstStyle>
          <a:p>
            <a:pPr algn="r"/>
            <a:fld id="{502C78F2-51F3-A04F-BEB8-02310688E95E}" type="datetime2">
              <a:rPr lang="fr-FR" smtClean="0"/>
              <a:t>mardi 4 novembre 2025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998282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0FE193B-FC63-2960-98E8-F0ADD15C6123}"/>
              </a:ext>
            </a:extLst>
          </p:cNvPr>
          <p:cNvSpPr/>
          <p:nvPr userDrawn="1"/>
        </p:nvSpPr>
        <p:spPr>
          <a:xfrm>
            <a:off x="0" y="3373821"/>
            <a:ext cx="9144000" cy="176967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fr-FR" noProof="1"/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A4D22647-7B33-FE84-CFE6-0A47085A81B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57600" y="758370"/>
            <a:ext cx="7192800" cy="16927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100">
                <a:latin typeface="+mj-lt"/>
              </a:defRPr>
            </a:lvl1pPr>
          </a:lstStyle>
          <a:p>
            <a:pPr lvl="0"/>
            <a:r>
              <a:rPr lang="fr-FR" noProof="1"/>
              <a:t>Ceci est le sous-titre de la diapositive</a:t>
            </a:r>
          </a:p>
        </p:txBody>
      </p:sp>
      <p:sp>
        <p:nvSpPr>
          <p:cNvPr id="37" name="Title 17">
            <a:extLst>
              <a:ext uri="{FF2B5EF4-FFF2-40B4-BE49-F238E27FC236}">
                <a16:creationId xmlns:a16="http://schemas.microsoft.com/office/drawing/2014/main" id="{BEC14FF0-50E3-86C4-50E8-B373A93E96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57599" y="349200"/>
            <a:ext cx="7192381" cy="36933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defRPr sz="2400" cap="all" baseline="0"/>
            </a:lvl1pPr>
          </a:lstStyle>
          <a:p>
            <a:r>
              <a:rPr lang="fr-FR" noProof="1"/>
              <a:t>CECI EST LE TITRE DE LA DIAPOSITIVE</a:t>
            </a:r>
          </a:p>
        </p:txBody>
      </p:sp>
      <p:pic>
        <p:nvPicPr>
          <p:cNvPr id="38" name="Graphic 76">
            <a:extLst>
              <a:ext uri="{FF2B5EF4-FFF2-40B4-BE49-F238E27FC236}">
                <a16:creationId xmlns:a16="http://schemas.microsoft.com/office/drawing/2014/main" id="{3DBEC2C9-009E-3B49-3EB2-C9E82CCBB19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04681" y="408705"/>
            <a:ext cx="605956" cy="285750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CDE220F7-A251-AF7C-4427-C5B16FA121A9}"/>
              </a:ext>
            </a:extLst>
          </p:cNvPr>
          <p:cNvSpPr/>
          <p:nvPr userDrawn="1"/>
        </p:nvSpPr>
        <p:spPr>
          <a:xfrm>
            <a:off x="0" y="349200"/>
            <a:ext cx="846000" cy="3355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fr-FR" noProof="1"/>
          </a:p>
        </p:txBody>
      </p:sp>
      <p:pic>
        <p:nvPicPr>
          <p:cNvPr id="41" name="Graphic 40">
            <a:extLst>
              <a:ext uri="{FF2B5EF4-FFF2-40B4-BE49-F238E27FC236}">
                <a16:creationId xmlns:a16="http://schemas.microsoft.com/office/drawing/2014/main" id="{E9530500-8216-FBD2-A821-4C08159A3FB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8645449" y="4729833"/>
            <a:ext cx="498551" cy="286342"/>
          </a:xfrm>
          <a:prstGeom prst="rect">
            <a:avLst/>
          </a:prstGeom>
        </p:spPr>
      </p:pic>
      <p:sp>
        <p:nvSpPr>
          <p:cNvPr id="42" name="Slide Number Placeholder 1">
            <a:extLst>
              <a:ext uri="{FF2B5EF4-FFF2-40B4-BE49-F238E27FC236}">
                <a16:creationId xmlns:a16="http://schemas.microsoft.com/office/drawing/2014/main" id="{8B067A7A-44BD-B5B1-1B6A-3AE96D659CA9}"/>
              </a:ext>
            </a:extLst>
          </p:cNvPr>
          <p:cNvSpPr txBox="1">
            <a:spLocks/>
          </p:cNvSpPr>
          <p:nvPr userDrawn="1"/>
        </p:nvSpPr>
        <p:spPr>
          <a:xfrm>
            <a:off x="8816975" y="4819143"/>
            <a:ext cx="187325" cy="10772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E731E4-944A-4221-B6D8-5A6D2D5B10C3}" type="slidenum">
              <a:rPr kumimoji="0" lang="fr-FR" sz="700" b="0" i="0" u="none" strike="noStrike" kern="1200" cap="none" spc="0" normalizeH="0" baseline="0" noProof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fr-FR" sz="700" b="0" i="0" u="none" strike="noStrike" kern="1200" cap="none" spc="0" normalizeH="0" baseline="0" noProof="1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64E7777-F687-9BD0-1389-7E8B24AD5B98}"/>
              </a:ext>
            </a:extLst>
          </p:cNvPr>
          <p:cNvSpPr/>
          <p:nvPr/>
        </p:nvSpPr>
        <p:spPr>
          <a:xfrm>
            <a:off x="913245" y="3344956"/>
            <a:ext cx="540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fr-FR" noProof="1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45850D9-2557-ACEE-2BED-68FD54F635D8}"/>
              </a:ext>
            </a:extLst>
          </p:cNvPr>
          <p:cNvSpPr/>
          <p:nvPr/>
        </p:nvSpPr>
        <p:spPr>
          <a:xfrm>
            <a:off x="2597071" y="3344956"/>
            <a:ext cx="540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fr-FR" noProof="1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C351D48-9468-B146-9222-6EDD3A8084D5}"/>
              </a:ext>
            </a:extLst>
          </p:cNvPr>
          <p:cNvSpPr/>
          <p:nvPr/>
        </p:nvSpPr>
        <p:spPr>
          <a:xfrm>
            <a:off x="4280897" y="3344956"/>
            <a:ext cx="540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fr-FR" noProof="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6797D7E-408B-B227-29C8-15A494AEF72F}"/>
              </a:ext>
            </a:extLst>
          </p:cNvPr>
          <p:cNvSpPr/>
          <p:nvPr/>
        </p:nvSpPr>
        <p:spPr>
          <a:xfrm>
            <a:off x="5964723" y="3344956"/>
            <a:ext cx="540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fr-FR" noProof="1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D902CA6-ED94-C2EE-B002-6C99309EC079}"/>
              </a:ext>
            </a:extLst>
          </p:cNvPr>
          <p:cNvSpPr/>
          <p:nvPr/>
        </p:nvSpPr>
        <p:spPr>
          <a:xfrm>
            <a:off x="7648548" y="3344956"/>
            <a:ext cx="540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fr-FR" noProof="1"/>
          </a:p>
        </p:txBody>
      </p:sp>
      <p:sp>
        <p:nvSpPr>
          <p:cNvPr id="28" name="Picture Placeholder 8">
            <a:extLst>
              <a:ext uri="{FF2B5EF4-FFF2-40B4-BE49-F238E27FC236}">
                <a16:creationId xmlns:a16="http://schemas.microsoft.com/office/drawing/2014/main" id="{5A026BA2-B383-7546-F8F2-DE251591E95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13567" y="1769678"/>
            <a:ext cx="1339359" cy="1339359"/>
          </a:xfrm>
          <a:prstGeom prst="ellipse">
            <a:avLst/>
          </a:prstGeom>
          <a:solidFill>
            <a:schemeClr val="tx2"/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fr-FR" noProof="1"/>
              <a:t>Insérer image</a:t>
            </a:r>
          </a:p>
        </p:txBody>
      </p:sp>
      <p:sp>
        <p:nvSpPr>
          <p:cNvPr id="29" name="Picture Placeholder 8">
            <a:extLst>
              <a:ext uri="{FF2B5EF4-FFF2-40B4-BE49-F238E27FC236}">
                <a16:creationId xmlns:a16="http://schemas.microsoft.com/office/drawing/2014/main" id="{98D4714D-3FFE-8376-22FE-DFACE0FDB7D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2197393" y="1769678"/>
            <a:ext cx="1339359" cy="1339359"/>
          </a:xfrm>
          <a:prstGeom prst="ellipse">
            <a:avLst/>
          </a:prstGeom>
          <a:solidFill>
            <a:schemeClr val="tx2"/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fr-FR" noProof="1"/>
              <a:t>Insérer image</a:t>
            </a:r>
          </a:p>
        </p:txBody>
      </p:sp>
      <p:sp>
        <p:nvSpPr>
          <p:cNvPr id="30" name="Picture Placeholder 8">
            <a:extLst>
              <a:ext uri="{FF2B5EF4-FFF2-40B4-BE49-F238E27FC236}">
                <a16:creationId xmlns:a16="http://schemas.microsoft.com/office/drawing/2014/main" id="{3421D054-B288-401D-9BE7-91D81D7032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881219" y="1769678"/>
            <a:ext cx="1339359" cy="1339359"/>
          </a:xfrm>
          <a:prstGeom prst="ellipse">
            <a:avLst/>
          </a:prstGeom>
          <a:solidFill>
            <a:schemeClr val="tx2"/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fr-FR" noProof="1"/>
              <a:t>Insérer image</a:t>
            </a:r>
          </a:p>
        </p:txBody>
      </p:sp>
      <p:sp>
        <p:nvSpPr>
          <p:cNvPr id="31" name="Picture Placeholder 8">
            <a:extLst>
              <a:ext uri="{FF2B5EF4-FFF2-40B4-BE49-F238E27FC236}">
                <a16:creationId xmlns:a16="http://schemas.microsoft.com/office/drawing/2014/main" id="{0F652A33-0499-DC5A-7D70-AF944C5C7487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565045" y="1769678"/>
            <a:ext cx="1339359" cy="1339359"/>
          </a:xfrm>
          <a:prstGeom prst="ellipse">
            <a:avLst/>
          </a:prstGeom>
          <a:solidFill>
            <a:schemeClr val="tx2"/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fr-FR" noProof="1"/>
              <a:t>Insérer image</a:t>
            </a:r>
          </a:p>
        </p:txBody>
      </p:sp>
      <p:sp>
        <p:nvSpPr>
          <p:cNvPr id="32" name="Picture Placeholder 8">
            <a:extLst>
              <a:ext uri="{FF2B5EF4-FFF2-40B4-BE49-F238E27FC236}">
                <a16:creationId xmlns:a16="http://schemas.microsoft.com/office/drawing/2014/main" id="{4FAD51BF-A28D-E75E-0E83-1046FFB6EEB6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248870" y="1769678"/>
            <a:ext cx="1339359" cy="1339359"/>
          </a:xfrm>
          <a:prstGeom prst="ellipse">
            <a:avLst/>
          </a:prstGeom>
          <a:solidFill>
            <a:schemeClr val="tx2"/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fr-FR" noProof="1"/>
              <a:t>Insérer image</a:t>
            </a:r>
          </a:p>
        </p:txBody>
      </p:sp>
      <p:sp>
        <p:nvSpPr>
          <p:cNvPr id="34" name="Text Placeholder 36">
            <a:extLst>
              <a:ext uri="{FF2B5EF4-FFF2-40B4-BE49-F238E27FC236}">
                <a16:creationId xmlns:a16="http://schemas.microsoft.com/office/drawing/2014/main" id="{F7317F50-2951-D86A-EDCC-531DB96A63A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2745" y="3622618"/>
            <a:ext cx="1461002" cy="43088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1400" b="0" cap="all" baseline="0">
                <a:solidFill>
                  <a:schemeClr val="tx1"/>
                </a:solidFill>
                <a:latin typeface="+mj-lt"/>
              </a:defRPr>
            </a:lvl1pPr>
            <a:lvl2pPr marL="345600" indent="-1714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100">
                <a:solidFill>
                  <a:schemeClr val="tx1"/>
                </a:solidFill>
              </a:defRPr>
            </a:lvl2pPr>
            <a:lvl3pPr marL="518400" indent="-1714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 sz="1050">
                <a:solidFill>
                  <a:schemeClr val="tx1"/>
                </a:solidFill>
              </a:defRPr>
            </a:lvl3pPr>
          </a:lstStyle>
          <a:p>
            <a:pPr lvl="0"/>
            <a:r>
              <a:rPr lang="fr-FR" noProof="1"/>
              <a:t>NOM ET PRÉNOM</a:t>
            </a:r>
          </a:p>
        </p:txBody>
      </p:sp>
      <p:sp>
        <p:nvSpPr>
          <p:cNvPr id="46" name="Text Placeholder 36">
            <a:extLst>
              <a:ext uri="{FF2B5EF4-FFF2-40B4-BE49-F238E27FC236}">
                <a16:creationId xmlns:a16="http://schemas.microsoft.com/office/drawing/2014/main" id="{BF7600EA-C32C-9080-6ED3-412DFAE9BD3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136571" y="3622618"/>
            <a:ext cx="1461002" cy="43088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1400" b="0" cap="all" baseline="0">
                <a:solidFill>
                  <a:schemeClr val="tx1"/>
                </a:solidFill>
                <a:latin typeface="+mj-lt"/>
              </a:defRPr>
            </a:lvl1pPr>
            <a:lvl2pPr marL="345600" indent="-1714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100">
                <a:solidFill>
                  <a:schemeClr val="tx1"/>
                </a:solidFill>
              </a:defRPr>
            </a:lvl2pPr>
            <a:lvl3pPr marL="518400" indent="-1714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 sz="1050">
                <a:solidFill>
                  <a:schemeClr val="tx1"/>
                </a:solidFill>
              </a:defRPr>
            </a:lvl3pPr>
          </a:lstStyle>
          <a:p>
            <a:pPr lvl="0"/>
            <a:r>
              <a:rPr lang="fr-FR" noProof="1"/>
              <a:t>NOM ET PRÉNOM</a:t>
            </a:r>
          </a:p>
        </p:txBody>
      </p:sp>
      <p:sp>
        <p:nvSpPr>
          <p:cNvPr id="47" name="Text Placeholder 36">
            <a:extLst>
              <a:ext uri="{FF2B5EF4-FFF2-40B4-BE49-F238E27FC236}">
                <a16:creationId xmlns:a16="http://schemas.microsoft.com/office/drawing/2014/main" id="{E39E547B-8E94-846C-BACD-863FFDBA9F3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20397" y="3622618"/>
            <a:ext cx="1461002" cy="43088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1400" b="0" cap="all" baseline="0">
                <a:solidFill>
                  <a:schemeClr val="tx1"/>
                </a:solidFill>
                <a:latin typeface="+mj-lt"/>
              </a:defRPr>
            </a:lvl1pPr>
            <a:lvl2pPr marL="345600" indent="-1714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100">
                <a:solidFill>
                  <a:schemeClr val="tx1"/>
                </a:solidFill>
              </a:defRPr>
            </a:lvl2pPr>
            <a:lvl3pPr marL="518400" indent="-1714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 sz="1050">
                <a:solidFill>
                  <a:schemeClr val="tx1"/>
                </a:solidFill>
              </a:defRPr>
            </a:lvl3pPr>
          </a:lstStyle>
          <a:p>
            <a:pPr lvl="0"/>
            <a:r>
              <a:rPr lang="fr-FR" noProof="1"/>
              <a:t>NOM ET PRÉNOM</a:t>
            </a:r>
          </a:p>
        </p:txBody>
      </p:sp>
      <p:sp>
        <p:nvSpPr>
          <p:cNvPr id="48" name="Text Placeholder 36">
            <a:extLst>
              <a:ext uri="{FF2B5EF4-FFF2-40B4-BE49-F238E27FC236}">
                <a16:creationId xmlns:a16="http://schemas.microsoft.com/office/drawing/2014/main" id="{79549CF1-2905-7A8C-46A9-7ABBC88E2E5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504223" y="3622618"/>
            <a:ext cx="1461002" cy="43088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1400" b="0" cap="all" baseline="0">
                <a:solidFill>
                  <a:schemeClr val="tx1"/>
                </a:solidFill>
                <a:latin typeface="+mj-lt"/>
              </a:defRPr>
            </a:lvl1pPr>
            <a:lvl2pPr marL="345600" indent="-1714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100">
                <a:solidFill>
                  <a:schemeClr val="tx1"/>
                </a:solidFill>
              </a:defRPr>
            </a:lvl2pPr>
            <a:lvl3pPr marL="518400" indent="-1714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 sz="1050">
                <a:solidFill>
                  <a:schemeClr val="tx1"/>
                </a:solidFill>
              </a:defRPr>
            </a:lvl3pPr>
          </a:lstStyle>
          <a:p>
            <a:pPr lvl="0"/>
            <a:r>
              <a:rPr lang="fr-FR" noProof="1"/>
              <a:t>NOM ET PRÉNOM</a:t>
            </a:r>
          </a:p>
        </p:txBody>
      </p:sp>
      <p:sp>
        <p:nvSpPr>
          <p:cNvPr id="49" name="Text Placeholder 36">
            <a:extLst>
              <a:ext uri="{FF2B5EF4-FFF2-40B4-BE49-F238E27FC236}">
                <a16:creationId xmlns:a16="http://schemas.microsoft.com/office/drawing/2014/main" id="{40BA1BB3-FE06-404F-931D-0BEEBFFFB17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188048" y="3622618"/>
            <a:ext cx="1461002" cy="43088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1400" b="0" cap="all" baseline="0">
                <a:solidFill>
                  <a:schemeClr val="tx1"/>
                </a:solidFill>
                <a:latin typeface="+mj-lt"/>
              </a:defRPr>
            </a:lvl1pPr>
            <a:lvl2pPr marL="345600" indent="-1714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100">
                <a:solidFill>
                  <a:schemeClr val="tx1"/>
                </a:solidFill>
              </a:defRPr>
            </a:lvl2pPr>
            <a:lvl3pPr marL="518400" indent="-1714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 sz="1050">
                <a:solidFill>
                  <a:schemeClr val="tx1"/>
                </a:solidFill>
              </a:defRPr>
            </a:lvl3pPr>
          </a:lstStyle>
          <a:p>
            <a:pPr lvl="0"/>
            <a:r>
              <a:rPr lang="fr-FR" noProof="1"/>
              <a:t>NOM ET PRÉNOM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C4F8D21E-4463-C85E-9577-9BA4CEFF84A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050253" y="4811449"/>
            <a:ext cx="1536745" cy="12311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defRPr lang="en-US" sz="800" smtClean="0"/>
            </a:lvl1pPr>
          </a:lstStyle>
          <a:p>
            <a:pPr algn="r"/>
            <a:fld id="{673B15A7-BC15-E040-AF3F-8098900F571F}" type="datetime2">
              <a:rPr lang="fr-FR" smtClean="0"/>
              <a:t>mardi 4 novembre 2025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49948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B5252BF2-EBB4-AA9E-EAF6-70BC939DDA0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17707" y="1384945"/>
            <a:ext cx="1356761" cy="64084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ACDBFCA-2046-D6C9-9277-9E5F02D1760F}"/>
              </a:ext>
            </a:extLst>
          </p:cNvPr>
          <p:cNvSpPr/>
          <p:nvPr userDrawn="1"/>
        </p:nvSpPr>
        <p:spPr>
          <a:xfrm>
            <a:off x="0" y="3079619"/>
            <a:ext cx="3571875" cy="2063881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fr-FR" noProof="1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E0D7B12-D963-DDB7-EDB1-ABF7300B3C5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10774" y="393034"/>
            <a:ext cx="3737400" cy="4357433"/>
          </a:xfrm>
          <a:prstGeom prst="rect">
            <a:avLst/>
          </a:prstGeom>
          <a:solidFill>
            <a:schemeClr val="tx2"/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fr-FR" noProof="1"/>
              <a:t>Insérer image</a:t>
            </a:r>
          </a:p>
        </p:txBody>
      </p:sp>
      <p:sp>
        <p:nvSpPr>
          <p:cNvPr id="12" name="Title 9">
            <a:extLst>
              <a:ext uri="{FF2B5EF4-FFF2-40B4-BE49-F238E27FC236}">
                <a16:creationId xmlns:a16="http://schemas.microsoft.com/office/drawing/2014/main" id="{7E0CEB75-2BBB-35B0-D159-09D04E3536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68874" y="2466455"/>
            <a:ext cx="3654426" cy="1846659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algn="ctr">
              <a:lnSpc>
                <a:spcPct val="100000"/>
              </a:lnSpc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fr-FR" noProof="1"/>
              <a:t>Ceci est le nom de la section</a:t>
            </a:r>
          </a:p>
        </p:txBody>
      </p:sp>
    </p:spTree>
    <p:extLst>
      <p:ext uri="{BB962C8B-B14F-4D97-AF65-F5344CB8AC3E}">
        <p14:creationId xmlns:p14="http://schemas.microsoft.com/office/powerpoint/2010/main" val="227953826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raphic 54">
            <a:extLst>
              <a:ext uri="{FF2B5EF4-FFF2-40B4-BE49-F238E27FC236}">
                <a16:creationId xmlns:a16="http://schemas.microsoft.com/office/drawing/2014/main" id="{4C6C788A-9C92-CAEE-F5EC-4D40A64BB0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8645449" y="4729833"/>
            <a:ext cx="498551" cy="286342"/>
          </a:xfrm>
          <a:prstGeom prst="rect">
            <a:avLst/>
          </a:prstGeom>
        </p:spPr>
      </p:pic>
      <p:sp>
        <p:nvSpPr>
          <p:cNvPr id="56" name="Slide Number Placeholder 1">
            <a:extLst>
              <a:ext uri="{FF2B5EF4-FFF2-40B4-BE49-F238E27FC236}">
                <a16:creationId xmlns:a16="http://schemas.microsoft.com/office/drawing/2014/main" id="{8EA9CC03-47BB-8D60-5B85-9A16609A1E65}"/>
              </a:ext>
            </a:extLst>
          </p:cNvPr>
          <p:cNvSpPr txBox="1">
            <a:spLocks/>
          </p:cNvSpPr>
          <p:nvPr userDrawn="1"/>
        </p:nvSpPr>
        <p:spPr>
          <a:xfrm>
            <a:off x="8816975" y="4819143"/>
            <a:ext cx="187325" cy="10772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E731E4-944A-4221-B6D8-5A6D2D5B10C3}" type="slidenum">
              <a:rPr kumimoji="0" lang="fr-FR" sz="700" b="0" i="0" u="none" strike="noStrike" kern="1200" cap="none" spc="0" normalizeH="0" baseline="0" noProof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fr-FR" sz="700" b="0" i="0" u="none" strike="noStrike" kern="1200" cap="none" spc="0" normalizeH="0" baseline="0" noProof="1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CC507ED1-85C2-587B-8018-C461D58D964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57600" y="758370"/>
            <a:ext cx="7192800" cy="16927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100">
                <a:latin typeface="+mj-lt"/>
              </a:defRPr>
            </a:lvl1pPr>
          </a:lstStyle>
          <a:p>
            <a:pPr lvl="0"/>
            <a:r>
              <a:rPr lang="fr-FR" noProof="1"/>
              <a:t>Ceci est le sous-titre de la diapositive</a:t>
            </a:r>
          </a:p>
        </p:txBody>
      </p:sp>
      <p:sp>
        <p:nvSpPr>
          <p:cNvPr id="3" name="Title 17">
            <a:extLst>
              <a:ext uri="{FF2B5EF4-FFF2-40B4-BE49-F238E27FC236}">
                <a16:creationId xmlns:a16="http://schemas.microsoft.com/office/drawing/2014/main" id="{E89DCE20-F294-BE1A-9AED-F167A9562DA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57599" y="349200"/>
            <a:ext cx="7192381" cy="36933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defRPr sz="2400" cap="all" baseline="0"/>
            </a:lvl1pPr>
          </a:lstStyle>
          <a:p>
            <a:r>
              <a:rPr lang="fr-FR" noProof="1"/>
              <a:t>CECI EST LE TITRE DE LA DIAPOSITIVE</a:t>
            </a:r>
          </a:p>
        </p:txBody>
      </p:sp>
      <p:pic>
        <p:nvPicPr>
          <p:cNvPr id="4" name="Graphic 76">
            <a:extLst>
              <a:ext uri="{FF2B5EF4-FFF2-40B4-BE49-F238E27FC236}">
                <a16:creationId xmlns:a16="http://schemas.microsoft.com/office/drawing/2014/main" id="{86A933EE-9E35-B708-509A-1A04AE3FBA1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04681" y="408705"/>
            <a:ext cx="605956" cy="28575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DAC2278-81D3-A17F-F5B3-7858CEBBFC89}"/>
              </a:ext>
            </a:extLst>
          </p:cNvPr>
          <p:cNvSpPr/>
          <p:nvPr userDrawn="1"/>
        </p:nvSpPr>
        <p:spPr>
          <a:xfrm>
            <a:off x="0" y="349200"/>
            <a:ext cx="846000" cy="3355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fr-FR" noProof="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9B13050-CB58-DD3C-AD66-819EB22256F2}"/>
              </a:ext>
            </a:extLst>
          </p:cNvPr>
          <p:cNvSpPr/>
          <p:nvPr userDrawn="1"/>
        </p:nvSpPr>
        <p:spPr>
          <a:xfrm>
            <a:off x="0" y="1416398"/>
            <a:ext cx="4463644" cy="28127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fr-FR" noProof="1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ACFA184-19F9-2CE0-2027-7A4C53A8A083}"/>
              </a:ext>
            </a:extLst>
          </p:cNvPr>
          <p:cNvSpPr/>
          <p:nvPr userDrawn="1"/>
        </p:nvSpPr>
        <p:spPr>
          <a:xfrm>
            <a:off x="4680356" y="1416398"/>
            <a:ext cx="4463644" cy="28127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fr-FR" noProof="1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0F71C73C-1F95-406C-4490-23808E0D6C8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40430" y="1750976"/>
            <a:ext cx="325441" cy="325441"/>
          </a:xfrm>
          <a:prstGeom prst="rect">
            <a:avLst/>
          </a:prstGeom>
          <a:noFill/>
        </p:spPr>
        <p:txBody>
          <a:bodyPr lIns="0" tIns="0" rIns="0" bIns="0" anchor="ctr"/>
          <a:lstStyle>
            <a:lvl1pPr marL="0" indent="0" algn="ctr">
              <a:buNone/>
              <a:defRPr sz="700">
                <a:solidFill>
                  <a:schemeClr val="tx1"/>
                </a:solidFill>
              </a:defRPr>
            </a:lvl1pPr>
          </a:lstStyle>
          <a:p>
            <a:r>
              <a:rPr lang="fr-FR" noProof="1"/>
              <a:t>Insérer icône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910F28E-B0AC-09E6-5C92-BE254885905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40430" y="2356657"/>
            <a:ext cx="325441" cy="325441"/>
          </a:xfrm>
          <a:prstGeom prst="rect">
            <a:avLst/>
          </a:prstGeom>
          <a:noFill/>
        </p:spPr>
        <p:txBody>
          <a:bodyPr lIns="0" tIns="0" rIns="0" bIns="0" anchor="ctr"/>
          <a:lstStyle>
            <a:lvl1pPr marL="0" indent="0" algn="ctr">
              <a:buNone/>
              <a:defRPr sz="700">
                <a:solidFill>
                  <a:schemeClr val="tx1"/>
                </a:solidFill>
              </a:defRPr>
            </a:lvl1pPr>
          </a:lstStyle>
          <a:p>
            <a:r>
              <a:rPr lang="fr-FR" noProof="1"/>
              <a:t>Insérer icône</a:t>
            </a:r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D259BFE1-7777-E81C-50D7-EB041CFE84F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40430" y="2962338"/>
            <a:ext cx="325441" cy="325441"/>
          </a:xfrm>
          <a:prstGeom prst="rect">
            <a:avLst/>
          </a:prstGeom>
          <a:noFill/>
        </p:spPr>
        <p:txBody>
          <a:bodyPr lIns="0" tIns="0" rIns="0" bIns="0" anchor="ctr"/>
          <a:lstStyle>
            <a:lvl1pPr marL="0" indent="0" algn="ctr">
              <a:buNone/>
              <a:defRPr sz="700">
                <a:solidFill>
                  <a:schemeClr val="tx1"/>
                </a:solidFill>
              </a:defRPr>
            </a:lvl1pPr>
          </a:lstStyle>
          <a:p>
            <a:r>
              <a:rPr lang="fr-FR" noProof="1"/>
              <a:t>Insérer icône</a:t>
            </a:r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FF2DB77B-DD8C-F2CB-4799-3312FC98EB8D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40430" y="3568018"/>
            <a:ext cx="325441" cy="325441"/>
          </a:xfrm>
          <a:prstGeom prst="rect">
            <a:avLst/>
          </a:prstGeom>
          <a:noFill/>
        </p:spPr>
        <p:txBody>
          <a:bodyPr lIns="0" tIns="0" rIns="0" bIns="0" anchor="ctr"/>
          <a:lstStyle>
            <a:lvl1pPr marL="0" indent="0" algn="ctr">
              <a:buNone/>
              <a:defRPr sz="700">
                <a:solidFill>
                  <a:schemeClr val="tx1"/>
                </a:solidFill>
              </a:defRPr>
            </a:lvl1pPr>
          </a:lstStyle>
          <a:p>
            <a:r>
              <a:rPr lang="fr-FR" noProof="1"/>
              <a:t>Insérer icône</a:t>
            </a:r>
          </a:p>
        </p:txBody>
      </p:sp>
      <p:sp>
        <p:nvSpPr>
          <p:cNvPr id="12" name="Text Placeholder 36">
            <a:extLst>
              <a:ext uri="{FF2B5EF4-FFF2-40B4-BE49-F238E27FC236}">
                <a16:creationId xmlns:a16="http://schemas.microsoft.com/office/drawing/2014/main" id="{350370A1-857B-00E0-5549-14DB6E9508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24524" y="1735054"/>
            <a:ext cx="3298692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1100" b="0" cap="all" baseline="0">
                <a:solidFill>
                  <a:schemeClr val="tx1"/>
                </a:solidFill>
                <a:latin typeface="+mj-lt"/>
              </a:defRPr>
            </a:lvl1pPr>
            <a:lvl2pPr marL="345600" indent="-1714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100">
                <a:solidFill>
                  <a:schemeClr val="tx1"/>
                </a:solidFill>
              </a:defRPr>
            </a:lvl2pPr>
            <a:lvl3pPr marL="518400" indent="-1714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 sz="1050">
                <a:solidFill>
                  <a:schemeClr val="tx1"/>
                </a:solidFill>
              </a:defRPr>
            </a:lvl3pPr>
          </a:lstStyle>
          <a:p>
            <a:pPr lvl="0"/>
            <a:r>
              <a:rPr lang="fr-FR" noProof="1"/>
              <a:t>Ceci est le titre d’un paragraphe</a:t>
            </a:r>
          </a:p>
        </p:txBody>
      </p:sp>
      <p:sp>
        <p:nvSpPr>
          <p:cNvPr id="13" name="Text Placeholder 36">
            <a:extLst>
              <a:ext uri="{FF2B5EF4-FFF2-40B4-BE49-F238E27FC236}">
                <a16:creationId xmlns:a16="http://schemas.microsoft.com/office/drawing/2014/main" id="{6CE3D3FC-27C2-7C51-FDD1-A2116C861B1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4524" y="1938448"/>
            <a:ext cx="3298692" cy="13849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900" b="0" cap="none" baseline="0">
                <a:solidFill>
                  <a:schemeClr val="tx1"/>
                </a:solidFill>
                <a:latin typeface="+mn-lt"/>
              </a:defRPr>
            </a:lvl1pPr>
            <a:lvl2pPr marL="345600" indent="-1714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100">
                <a:solidFill>
                  <a:schemeClr val="tx1"/>
                </a:solidFill>
              </a:defRPr>
            </a:lvl2pPr>
            <a:lvl3pPr marL="518400" indent="-1714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 sz="1050">
                <a:solidFill>
                  <a:schemeClr val="tx1"/>
                </a:solidFill>
              </a:defRPr>
            </a:lvl3pPr>
          </a:lstStyle>
          <a:p>
            <a:pPr lvl="0"/>
            <a:r>
              <a:rPr lang="fr-FR" b="0" i="0" noProof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Insérer texte</a:t>
            </a:r>
            <a:endParaRPr lang="fr-FR" noProof="1"/>
          </a:p>
        </p:txBody>
      </p:sp>
      <p:sp>
        <p:nvSpPr>
          <p:cNvPr id="14" name="Text Placeholder 36">
            <a:extLst>
              <a:ext uri="{FF2B5EF4-FFF2-40B4-BE49-F238E27FC236}">
                <a16:creationId xmlns:a16="http://schemas.microsoft.com/office/drawing/2014/main" id="{4B9A1263-5E6C-2117-8407-9A38CCD1C4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4524" y="3549680"/>
            <a:ext cx="3298692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1100" b="0" cap="all" baseline="0">
                <a:solidFill>
                  <a:schemeClr val="tx1"/>
                </a:solidFill>
                <a:latin typeface="+mj-lt"/>
              </a:defRPr>
            </a:lvl1pPr>
            <a:lvl2pPr marL="345600" indent="-1714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100">
                <a:solidFill>
                  <a:schemeClr val="tx1"/>
                </a:solidFill>
              </a:defRPr>
            </a:lvl2pPr>
            <a:lvl3pPr marL="518400" indent="-1714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 sz="1050">
                <a:solidFill>
                  <a:schemeClr val="tx1"/>
                </a:solidFill>
              </a:defRPr>
            </a:lvl3pPr>
          </a:lstStyle>
          <a:p>
            <a:pPr lvl="0"/>
            <a:r>
              <a:rPr lang="fr-FR" noProof="1"/>
              <a:t>Ceci est le titre d’un paragraphe</a:t>
            </a:r>
          </a:p>
        </p:txBody>
      </p:sp>
      <p:sp>
        <p:nvSpPr>
          <p:cNvPr id="15" name="Text Placeholder 36">
            <a:extLst>
              <a:ext uri="{FF2B5EF4-FFF2-40B4-BE49-F238E27FC236}">
                <a16:creationId xmlns:a16="http://schemas.microsoft.com/office/drawing/2014/main" id="{DEB3F08A-7555-9900-98D4-81277540BB5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24524" y="3768463"/>
            <a:ext cx="3298692" cy="13849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900" b="0" cap="none" baseline="0">
                <a:solidFill>
                  <a:schemeClr val="tx1"/>
                </a:solidFill>
                <a:latin typeface="+mn-lt"/>
              </a:defRPr>
            </a:lvl1pPr>
            <a:lvl2pPr marL="345600" indent="-1714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100">
                <a:solidFill>
                  <a:schemeClr val="tx1"/>
                </a:solidFill>
              </a:defRPr>
            </a:lvl2pPr>
            <a:lvl3pPr marL="518400" indent="-1714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 sz="1050">
                <a:solidFill>
                  <a:schemeClr val="tx1"/>
                </a:solidFill>
              </a:defRPr>
            </a:lvl3pPr>
          </a:lstStyle>
          <a:p>
            <a:pPr lvl="0"/>
            <a:r>
              <a:rPr lang="fr-FR" b="0" i="0" noProof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Insérer texte</a:t>
            </a:r>
            <a:endParaRPr lang="fr-FR" noProof="1"/>
          </a:p>
        </p:txBody>
      </p:sp>
      <p:sp>
        <p:nvSpPr>
          <p:cNvPr id="16" name="Text Placeholder 36">
            <a:extLst>
              <a:ext uri="{FF2B5EF4-FFF2-40B4-BE49-F238E27FC236}">
                <a16:creationId xmlns:a16="http://schemas.microsoft.com/office/drawing/2014/main" id="{CC7A49BD-9AB8-C2AE-A3EE-A0BD34D2441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4524" y="2959389"/>
            <a:ext cx="3298692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1100" b="0" cap="all" baseline="0">
                <a:solidFill>
                  <a:schemeClr val="tx1"/>
                </a:solidFill>
                <a:latin typeface="+mj-lt"/>
              </a:defRPr>
            </a:lvl1pPr>
            <a:lvl2pPr marL="345600" indent="-1714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100">
                <a:solidFill>
                  <a:schemeClr val="tx1"/>
                </a:solidFill>
              </a:defRPr>
            </a:lvl2pPr>
            <a:lvl3pPr marL="518400" indent="-1714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 sz="1050">
                <a:solidFill>
                  <a:schemeClr val="tx1"/>
                </a:solidFill>
              </a:defRPr>
            </a:lvl3pPr>
          </a:lstStyle>
          <a:p>
            <a:pPr lvl="0"/>
            <a:r>
              <a:rPr lang="fr-FR" noProof="1"/>
              <a:t>Ceci est le titre d’un paragraphe</a:t>
            </a:r>
          </a:p>
        </p:txBody>
      </p:sp>
      <p:sp>
        <p:nvSpPr>
          <p:cNvPr id="17" name="Text Placeholder 36">
            <a:extLst>
              <a:ext uri="{FF2B5EF4-FFF2-40B4-BE49-F238E27FC236}">
                <a16:creationId xmlns:a16="http://schemas.microsoft.com/office/drawing/2014/main" id="{B2F74EC9-5EAF-2AC5-BEC1-E7B4843E8C3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24524" y="3147394"/>
            <a:ext cx="3298692" cy="13849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900" b="0" cap="none" baseline="0">
                <a:solidFill>
                  <a:schemeClr val="tx1"/>
                </a:solidFill>
                <a:latin typeface="+mn-lt"/>
              </a:defRPr>
            </a:lvl1pPr>
            <a:lvl2pPr marL="345600" indent="-1714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100">
                <a:solidFill>
                  <a:schemeClr val="tx1"/>
                </a:solidFill>
              </a:defRPr>
            </a:lvl2pPr>
            <a:lvl3pPr marL="518400" indent="-1714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 sz="1050">
                <a:solidFill>
                  <a:schemeClr val="tx1"/>
                </a:solidFill>
              </a:defRPr>
            </a:lvl3pPr>
          </a:lstStyle>
          <a:p>
            <a:pPr lvl="0"/>
            <a:r>
              <a:rPr lang="fr-FR" b="0" i="0" noProof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Insérer texte</a:t>
            </a:r>
            <a:endParaRPr lang="fr-FR" noProof="1"/>
          </a:p>
        </p:txBody>
      </p:sp>
      <p:sp>
        <p:nvSpPr>
          <p:cNvPr id="18" name="Text Placeholder 36">
            <a:extLst>
              <a:ext uri="{FF2B5EF4-FFF2-40B4-BE49-F238E27FC236}">
                <a16:creationId xmlns:a16="http://schemas.microsoft.com/office/drawing/2014/main" id="{F39980FE-0000-60FA-C1F1-8D14DBED193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24524" y="2356123"/>
            <a:ext cx="3298692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1100" b="0" cap="all" baseline="0">
                <a:solidFill>
                  <a:schemeClr val="tx1"/>
                </a:solidFill>
                <a:latin typeface="+mj-lt"/>
              </a:defRPr>
            </a:lvl1pPr>
            <a:lvl2pPr marL="345600" indent="-1714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100">
                <a:solidFill>
                  <a:schemeClr val="tx1"/>
                </a:solidFill>
              </a:defRPr>
            </a:lvl2pPr>
            <a:lvl3pPr marL="518400" indent="-1714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 sz="1050">
                <a:solidFill>
                  <a:schemeClr val="tx1"/>
                </a:solidFill>
              </a:defRPr>
            </a:lvl3pPr>
          </a:lstStyle>
          <a:p>
            <a:pPr lvl="0"/>
            <a:r>
              <a:rPr lang="fr-FR" noProof="1"/>
              <a:t>Ceci est le titre d’un paragraphe</a:t>
            </a:r>
          </a:p>
        </p:txBody>
      </p:sp>
      <p:sp>
        <p:nvSpPr>
          <p:cNvPr id="19" name="Text Placeholder 36">
            <a:extLst>
              <a:ext uri="{FF2B5EF4-FFF2-40B4-BE49-F238E27FC236}">
                <a16:creationId xmlns:a16="http://schemas.microsoft.com/office/drawing/2014/main" id="{92047935-91AE-23EE-C4CC-8AC64F34585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24524" y="2544128"/>
            <a:ext cx="3298692" cy="13849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900" b="0" cap="none" baseline="0">
                <a:solidFill>
                  <a:schemeClr val="tx1"/>
                </a:solidFill>
                <a:latin typeface="+mn-lt"/>
              </a:defRPr>
            </a:lvl1pPr>
            <a:lvl2pPr marL="345600" indent="-1714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100">
                <a:solidFill>
                  <a:schemeClr val="tx1"/>
                </a:solidFill>
              </a:defRPr>
            </a:lvl2pPr>
            <a:lvl3pPr marL="518400" indent="-1714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 sz="1050">
                <a:solidFill>
                  <a:schemeClr val="tx1"/>
                </a:solidFill>
              </a:defRPr>
            </a:lvl3pPr>
          </a:lstStyle>
          <a:p>
            <a:pPr lvl="0"/>
            <a:r>
              <a:rPr lang="fr-FR" b="0" i="0" noProof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Insérer texte</a:t>
            </a:r>
            <a:endParaRPr lang="fr-FR" noProof="1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D883DC7C-47D5-ABB7-3CE8-91F187C49C55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5017777" y="1750976"/>
            <a:ext cx="325441" cy="325441"/>
          </a:xfrm>
          <a:prstGeom prst="rect">
            <a:avLst/>
          </a:prstGeom>
          <a:noFill/>
        </p:spPr>
        <p:txBody>
          <a:bodyPr lIns="0" tIns="0" rIns="0" bIns="0" anchor="ctr"/>
          <a:lstStyle>
            <a:lvl1pPr marL="0" indent="0" algn="ctr">
              <a:buNone/>
              <a:defRPr sz="700">
                <a:solidFill>
                  <a:schemeClr val="tx1"/>
                </a:solidFill>
              </a:defRPr>
            </a:lvl1pPr>
          </a:lstStyle>
          <a:p>
            <a:r>
              <a:rPr lang="fr-FR" noProof="1"/>
              <a:t>Insérer icône</a:t>
            </a:r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C0DD9CA8-6252-CEEC-2303-D3D50FE9CCEF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5017777" y="2356657"/>
            <a:ext cx="325441" cy="325441"/>
          </a:xfrm>
          <a:prstGeom prst="rect">
            <a:avLst/>
          </a:prstGeom>
          <a:noFill/>
        </p:spPr>
        <p:txBody>
          <a:bodyPr lIns="0" tIns="0" rIns="0" bIns="0" anchor="ctr"/>
          <a:lstStyle>
            <a:lvl1pPr marL="0" indent="0" algn="ctr">
              <a:buNone/>
              <a:defRPr sz="700">
                <a:solidFill>
                  <a:schemeClr val="tx1"/>
                </a:solidFill>
              </a:defRPr>
            </a:lvl1pPr>
          </a:lstStyle>
          <a:p>
            <a:r>
              <a:rPr lang="fr-FR" noProof="1"/>
              <a:t>Insérer icône</a:t>
            </a:r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3956CC50-C987-A4D7-5FAC-F027784D38E1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5017777" y="2962338"/>
            <a:ext cx="325441" cy="325441"/>
          </a:xfrm>
          <a:prstGeom prst="rect">
            <a:avLst/>
          </a:prstGeom>
          <a:noFill/>
        </p:spPr>
        <p:txBody>
          <a:bodyPr lIns="0" tIns="0" rIns="0" bIns="0" anchor="ctr"/>
          <a:lstStyle>
            <a:lvl1pPr marL="0" indent="0" algn="ctr">
              <a:buNone/>
              <a:defRPr sz="700">
                <a:solidFill>
                  <a:schemeClr val="tx1"/>
                </a:solidFill>
              </a:defRPr>
            </a:lvl1pPr>
          </a:lstStyle>
          <a:p>
            <a:r>
              <a:rPr lang="fr-FR" noProof="1"/>
              <a:t>Insérer icône</a:t>
            </a:r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0F056849-A8FE-FEF1-0E9E-82136CC34318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5017777" y="3568018"/>
            <a:ext cx="325441" cy="325441"/>
          </a:xfrm>
          <a:prstGeom prst="rect">
            <a:avLst/>
          </a:prstGeom>
          <a:noFill/>
        </p:spPr>
        <p:txBody>
          <a:bodyPr lIns="0" tIns="0" rIns="0" bIns="0" anchor="ctr"/>
          <a:lstStyle>
            <a:lvl1pPr marL="0" indent="0" algn="ctr">
              <a:buNone/>
              <a:defRPr sz="700">
                <a:solidFill>
                  <a:schemeClr val="tx1"/>
                </a:solidFill>
              </a:defRPr>
            </a:lvl1pPr>
          </a:lstStyle>
          <a:p>
            <a:r>
              <a:rPr lang="fr-FR" noProof="1"/>
              <a:t>Insérer icône</a:t>
            </a:r>
          </a:p>
        </p:txBody>
      </p:sp>
      <p:sp>
        <p:nvSpPr>
          <p:cNvPr id="24" name="Text Placeholder 36">
            <a:extLst>
              <a:ext uri="{FF2B5EF4-FFF2-40B4-BE49-F238E27FC236}">
                <a16:creationId xmlns:a16="http://schemas.microsoft.com/office/drawing/2014/main" id="{CB7E14DF-9C14-58AF-D01C-CA5EC14A4A8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501871" y="1735054"/>
            <a:ext cx="3298692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1100" b="0" cap="all" baseline="0">
                <a:solidFill>
                  <a:schemeClr val="tx1"/>
                </a:solidFill>
                <a:latin typeface="+mj-lt"/>
              </a:defRPr>
            </a:lvl1pPr>
            <a:lvl2pPr marL="345600" indent="-1714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100">
                <a:solidFill>
                  <a:schemeClr val="tx1"/>
                </a:solidFill>
              </a:defRPr>
            </a:lvl2pPr>
            <a:lvl3pPr marL="518400" indent="-1714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 sz="1050">
                <a:solidFill>
                  <a:schemeClr val="tx1"/>
                </a:solidFill>
              </a:defRPr>
            </a:lvl3pPr>
          </a:lstStyle>
          <a:p>
            <a:pPr lvl="0"/>
            <a:r>
              <a:rPr lang="fr-FR" noProof="1"/>
              <a:t>Ceci est le titre d’un paragraphe</a:t>
            </a:r>
          </a:p>
        </p:txBody>
      </p:sp>
      <p:sp>
        <p:nvSpPr>
          <p:cNvPr id="25" name="Text Placeholder 36">
            <a:extLst>
              <a:ext uri="{FF2B5EF4-FFF2-40B4-BE49-F238E27FC236}">
                <a16:creationId xmlns:a16="http://schemas.microsoft.com/office/drawing/2014/main" id="{0A1D850C-4DCC-5813-A540-C447ED19FA7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501871" y="1938448"/>
            <a:ext cx="3298692" cy="13849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900" b="0" cap="none" baseline="0">
                <a:solidFill>
                  <a:schemeClr val="tx1"/>
                </a:solidFill>
                <a:latin typeface="+mn-lt"/>
              </a:defRPr>
            </a:lvl1pPr>
            <a:lvl2pPr marL="345600" indent="-1714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100">
                <a:solidFill>
                  <a:schemeClr val="tx1"/>
                </a:solidFill>
              </a:defRPr>
            </a:lvl2pPr>
            <a:lvl3pPr marL="518400" indent="-1714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 sz="1050">
                <a:solidFill>
                  <a:schemeClr val="tx1"/>
                </a:solidFill>
              </a:defRPr>
            </a:lvl3pPr>
          </a:lstStyle>
          <a:p>
            <a:pPr lvl="0"/>
            <a:r>
              <a:rPr lang="fr-FR" b="0" i="0" noProof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Insérer texte</a:t>
            </a:r>
            <a:endParaRPr lang="fr-FR" noProof="1"/>
          </a:p>
        </p:txBody>
      </p:sp>
      <p:sp>
        <p:nvSpPr>
          <p:cNvPr id="26" name="Text Placeholder 36">
            <a:extLst>
              <a:ext uri="{FF2B5EF4-FFF2-40B4-BE49-F238E27FC236}">
                <a16:creationId xmlns:a16="http://schemas.microsoft.com/office/drawing/2014/main" id="{7112EBD5-653F-18D7-782B-D1582F7D344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501871" y="3549680"/>
            <a:ext cx="3298692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1100" b="0" cap="all" baseline="0">
                <a:solidFill>
                  <a:schemeClr val="tx1"/>
                </a:solidFill>
                <a:latin typeface="+mj-lt"/>
              </a:defRPr>
            </a:lvl1pPr>
            <a:lvl2pPr marL="345600" indent="-1714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100">
                <a:solidFill>
                  <a:schemeClr val="tx1"/>
                </a:solidFill>
              </a:defRPr>
            </a:lvl2pPr>
            <a:lvl3pPr marL="518400" indent="-1714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 sz="1050">
                <a:solidFill>
                  <a:schemeClr val="tx1"/>
                </a:solidFill>
              </a:defRPr>
            </a:lvl3pPr>
          </a:lstStyle>
          <a:p>
            <a:pPr lvl="0"/>
            <a:r>
              <a:rPr lang="fr-FR" noProof="1"/>
              <a:t>Ceci est le titre d’un paragraphe</a:t>
            </a:r>
          </a:p>
        </p:txBody>
      </p:sp>
      <p:sp>
        <p:nvSpPr>
          <p:cNvPr id="27" name="Text Placeholder 36">
            <a:extLst>
              <a:ext uri="{FF2B5EF4-FFF2-40B4-BE49-F238E27FC236}">
                <a16:creationId xmlns:a16="http://schemas.microsoft.com/office/drawing/2014/main" id="{CD7C46A3-5E62-6DA7-7B12-4C65ED9645C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501871" y="3768463"/>
            <a:ext cx="3298692" cy="13849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900" b="0" cap="none" baseline="0">
                <a:solidFill>
                  <a:schemeClr val="tx1"/>
                </a:solidFill>
                <a:latin typeface="+mn-lt"/>
              </a:defRPr>
            </a:lvl1pPr>
            <a:lvl2pPr marL="345600" indent="-1714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100">
                <a:solidFill>
                  <a:schemeClr val="tx1"/>
                </a:solidFill>
              </a:defRPr>
            </a:lvl2pPr>
            <a:lvl3pPr marL="518400" indent="-1714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 sz="1050">
                <a:solidFill>
                  <a:schemeClr val="tx1"/>
                </a:solidFill>
              </a:defRPr>
            </a:lvl3pPr>
          </a:lstStyle>
          <a:p>
            <a:pPr lvl="0"/>
            <a:r>
              <a:rPr lang="fr-FR" b="0" i="0" noProof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Insérer texte</a:t>
            </a:r>
            <a:endParaRPr lang="fr-FR" noProof="1"/>
          </a:p>
        </p:txBody>
      </p:sp>
      <p:sp>
        <p:nvSpPr>
          <p:cNvPr id="28" name="Text Placeholder 36">
            <a:extLst>
              <a:ext uri="{FF2B5EF4-FFF2-40B4-BE49-F238E27FC236}">
                <a16:creationId xmlns:a16="http://schemas.microsoft.com/office/drawing/2014/main" id="{C16B457E-1495-ADAD-EF6B-901A522B82B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501871" y="2959389"/>
            <a:ext cx="3298692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1100" b="0" cap="all" baseline="0">
                <a:solidFill>
                  <a:schemeClr val="tx1"/>
                </a:solidFill>
                <a:latin typeface="+mj-lt"/>
              </a:defRPr>
            </a:lvl1pPr>
            <a:lvl2pPr marL="345600" indent="-1714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100">
                <a:solidFill>
                  <a:schemeClr val="tx1"/>
                </a:solidFill>
              </a:defRPr>
            </a:lvl2pPr>
            <a:lvl3pPr marL="518400" indent="-1714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 sz="1050">
                <a:solidFill>
                  <a:schemeClr val="tx1"/>
                </a:solidFill>
              </a:defRPr>
            </a:lvl3pPr>
          </a:lstStyle>
          <a:p>
            <a:pPr lvl="0"/>
            <a:r>
              <a:rPr lang="fr-FR" noProof="1"/>
              <a:t>Ceci est le titre d’un paragraphe</a:t>
            </a:r>
          </a:p>
        </p:txBody>
      </p:sp>
      <p:sp>
        <p:nvSpPr>
          <p:cNvPr id="29" name="Text Placeholder 36">
            <a:extLst>
              <a:ext uri="{FF2B5EF4-FFF2-40B4-BE49-F238E27FC236}">
                <a16:creationId xmlns:a16="http://schemas.microsoft.com/office/drawing/2014/main" id="{31580FA1-84F3-7F37-0441-3FCF47D93D56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501871" y="3147394"/>
            <a:ext cx="3298692" cy="13849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900" b="0" cap="none" baseline="0">
                <a:solidFill>
                  <a:schemeClr val="tx1"/>
                </a:solidFill>
                <a:latin typeface="+mn-lt"/>
              </a:defRPr>
            </a:lvl1pPr>
            <a:lvl2pPr marL="345600" indent="-1714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100">
                <a:solidFill>
                  <a:schemeClr val="tx1"/>
                </a:solidFill>
              </a:defRPr>
            </a:lvl2pPr>
            <a:lvl3pPr marL="518400" indent="-1714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 sz="1050">
                <a:solidFill>
                  <a:schemeClr val="tx1"/>
                </a:solidFill>
              </a:defRPr>
            </a:lvl3pPr>
          </a:lstStyle>
          <a:p>
            <a:pPr lvl="0"/>
            <a:r>
              <a:rPr lang="fr-FR" b="0" i="0" noProof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Insérer texte</a:t>
            </a:r>
            <a:endParaRPr lang="fr-FR" noProof="1"/>
          </a:p>
        </p:txBody>
      </p:sp>
      <p:sp>
        <p:nvSpPr>
          <p:cNvPr id="30" name="Text Placeholder 36">
            <a:extLst>
              <a:ext uri="{FF2B5EF4-FFF2-40B4-BE49-F238E27FC236}">
                <a16:creationId xmlns:a16="http://schemas.microsoft.com/office/drawing/2014/main" id="{E0A0E07D-ADAF-E6F4-488B-4C6CC1D2E79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501871" y="2356123"/>
            <a:ext cx="3298692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1100" b="0" cap="all" baseline="0">
                <a:solidFill>
                  <a:schemeClr val="tx1"/>
                </a:solidFill>
                <a:latin typeface="+mj-lt"/>
              </a:defRPr>
            </a:lvl1pPr>
            <a:lvl2pPr marL="345600" indent="-1714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100">
                <a:solidFill>
                  <a:schemeClr val="tx1"/>
                </a:solidFill>
              </a:defRPr>
            </a:lvl2pPr>
            <a:lvl3pPr marL="518400" indent="-1714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 sz="1050">
                <a:solidFill>
                  <a:schemeClr val="tx1"/>
                </a:solidFill>
              </a:defRPr>
            </a:lvl3pPr>
          </a:lstStyle>
          <a:p>
            <a:pPr lvl="0"/>
            <a:r>
              <a:rPr lang="fr-FR" noProof="1"/>
              <a:t>Ceci est le titre d’un paragraphe</a:t>
            </a:r>
          </a:p>
        </p:txBody>
      </p:sp>
      <p:sp>
        <p:nvSpPr>
          <p:cNvPr id="31" name="Text Placeholder 36">
            <a:extLst>
              <a:ext uri="{FF2B5EF4-FFF2-40B4-BE49-F238E27FC236}">
                <a16:creationId xmlns:a16="http://schemas.microsoft.com/office/drawing/2014/main" id="{D36B2633-3A38-6E0E-C5B3-565C55071CF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501871" y="2544128"/>
            <a:ext cx="3298692" cy="13849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900" b="0" cap="none" baseline="0">
                <a:solidFill>
                  <a:schemeClr val="tx1"/>
                </a:solidFill>
                <a:latin typeface="+mn-lt"/>
              </a:defRPr>
            </a:lvl1pPr>
            <a:lvl2pPr marL="345600" indent="-1714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100">
                <a:solidFill>
                  <a:schemeClr val="tx1"/>
                </a:solidFill>
              </a:defRPr>
            </a:lvl2pPr>
            <a:lvl3pPr marL="518400" indent="-1714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 sz="1050">
                <a:solidFill>
                  <a:schemeClr val="tx1"/>
                </a:solidFill>
              </a:defRPr>
            </a:lvl3pPr>
          </a:lstStyle>
          <a:p>
            <a:pPr lvl="0"/>
            <a:r>
              <a:rPr lang="fr-FR" b="0" i="0" noProof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Insérer texte</a:t>
            </a:r>
            <a:endParaRPr lang="fr-FR" noProof="1"/>
          </a:p>
        </p:txBody>
      </p:sp>
      <p:sp>
        <p:nvSpPr>
          <p:cNvPr id="32" name="Date Placeholder 3">
            <a:extLst>
              <a:ext uri="{FF2B5EF4-FFF2-40B4-BE49-F238E27FC236}">
                <a16:creationId xmlns:a16="http://schemas.microsoft.com/office/drawing/2014/main" id="{A9B78180-F848-E2D7-BB6E-50AE5C8A22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050253" y="4811449"/>
            <a:ext cx="1536745" cy="12311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defRPr lang="en-US" sz="800" smtClean="0"/>
            </a:lvl1pPr>
          </a:lstStyle>
          <a:p>
            <a:pPr algn="r"/>
            <a:fld id="{9220575F-F4CA-BD41-9786-6F66CB6E387E}" type="datetime2">
              <a:rPr lang="fr-FR" smtClean="0"/>
              <a:t>mardi 4 novembre 2025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303736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raphic 54">
            <a:extLst>
              <a:ext uri="{FF2B5EF4-FFF2-40B4-BE49-F238E27FC236}">
                <a16:creationId xmlns:a16="http://schemas.microsoft.com/office/drawing/2014/main" id="{4C6C788A-9C92-CAEE-F5EC-4D40A64BB0D7}"/>
              </a:ext>
            </a:extLst>
          </p:cNvPr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8645449" y="4729833"/>
            <a:ext cx="498551" cy="286342"/>
          </a:xfrm>
          <a:prstGeom prst="rect">
            <a:avLst/>
          </a:prstGeom>
        </p:spPr>
      </p:pic>
      <p:sp>
        <p:nvSpPr>
          <p:cNvPr id="56" name="Slide Number Placeholder 1">
            <a:extLst>
              <a:ext uri="{FF2B5EF4-FFF2-40B4-BE49-F238E27FC236}">
                <a16:creationId xmlns:a16="http://schemas.microsoft.com/office/drawing/2014/main" id="{8EA9CC03-47BB-8D60-5B85-9A16609A1E65}"/>
              </a:ext>
            </a:extLst>
          </p:cNvPr>
          <p:cNvSpPr txBox="1">
            <a:spLocks/>
          </p:cNvSpPr>
          <p:nvPr userDrawn="1"/>
        </p:nvSpPr>
        <p:spPr>
          <a:xfrm>
            <a:off x="8816975" y="4819143"/>
            <a:ext cx="187325" cy="10772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E731E4-944A-4221-B6D8-5A6D2D5B10C3}" type="slidenum">
              <a:rPr kumimoji="0" lang="fr-FR" sz="700" b="0" i="0" u="none" strike="noStrike" kern="1200" cap="none" spc="0" normalizeH="0" baseline="0" noProof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fr-FR" sz="700" b="0" i="0" u="none" strike="noStrike" kern="1200" cap="none" spc="0" normalizeH="0" baseline="0" noProof="1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CC507ED1-85C2-587B-8018-C461D58D964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57600" y="758370"/>
            <a:ext cx="7192800" cy="16927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100">
                <a:latin typeface="+mj-lt"/>
              </a:defRPr>
            </a:lvl1pPr>
          </a:lstStyle>
          <a:p>
            <a:pPr lvl="0"/>
            <a:r>
              <a:rPr lang="fr-FR" noProof="1"/>
              <a:t>Ceci est le sous-titre de la diapositive</a:t>
            </a:r>
          </a:p>
        </p:txBody>
      </p:sp>
      <p:sp>
        <p:nvSpPr>
          <p:cNvPr id="3" name="Title 17">
            <a:extLst>
              <a:ext uri="{FF2B5EF4-FFF2-40B4-BE49-F238E27FC236}">
                <a16:creationId xmlns:a16="http://schemas.microsoft.com/office/drawing/2014/main" id="{E89DCE20-F294-BE1A-9AED-F167A9562DA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57599" y="349200"/>
            <a:ext cx="7192381" cy="36933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defRPr sz="2400" cap="all" baseline="0"/>
            </a:lvl1pPr>
          </a:lstStyle>
          <a:p>
            <a:r>
              <a:rPr lang="fr-FR" noProof="1"/>
              <a:t>CECI EST LE TITRE DE LA DIAPOSITIVE</a:t>
            </a:r>
          </a:p>
        </p:txBody>
      </p:sp>
      <p:pic>
        <p:nvPicPr>
          <p:cNvPr id="4" name="Graphic 76">
            <a:extLst>
              <a:ext uri="{FF2B5EF4-FFF2-40B4-BE49-F238E27FC236}">
                <a16:creationId xmlns:a16="http://schemas.microsoft.com/office/drawing/2014/main" id="{86A933EE-9E35-B708-509A-1A04AE3FBA1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04681" y="408705"/>
            <a:ext cx="605956" cy="28575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DAC2278-81D3-A17F-F5B3-7858CEBBFC89}"/>
              </a:ext>
            </a:extLst>
          </p:cNvPr>
          <p:cNvSpPr/>
          <p:nvPr userDrawn="1"/>
        </p:nvSpPr>
        <p:spPr>
          <a:xfrm>
            <a:off x="0" y="349200"/>
            <a:ext cx="846000" cy="3355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fr-FR" noProof="1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79BADFD-486D-1F88-9930-EBC39BEB3027}"/>
              </a:ext>
            </a:extLst>
          </p:cNvPr>
          <p:cNvSpPr/>
          <p:nvPr userDrawn="1"/>
        </p:nvSpPr>
        <p:spPr>
          <a:xfrm>
            <a:off x="0" y="1416398"/>
            <a:ext cx="4463644" cy="28127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fr-FR" noProof="1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5EF2EE3-F958-2A17-0296-455E88CDE448}"/>
              </a:ext>
            </a:extLst>
          </p:cNvPr>
          <p:cNvSpPr/>
          <p:nvPr userDrawn="1"/>
        </p:nvSpPr>
        <p:spPr>
          <a:xfrm>
            <a:off x="4680356" y="1416398"/>
            <a:ext cx="4463644" cy="28127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fr-FR" noProof="1"/>
          </a:p>
        </p:txBody>
      </p:sp>
      <p:sp>
        <p:nvSpPr>
          <p:cNvPr id="34" name="Text Placeholder 36">
            <a:extLst>
              <a:ext uri="{FF2B5EF4-FFF2-40B4-BE49-F238E27FC236}">
                <a16:creationId xmlns:a16="http://schemas.microsoft.com/office/drawing/2014/main" id="{9437FDF5-D0E1-9BA4-C2BD-37AF97039C7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2477" y="1735054"/>
            <a:ext cx="3298692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1100" b="0" cap="all" baseline="0">
                <a:solidFill>
                  <a:schemeClr val="tx1"/>
                </a:solidFill>
                <a:latin typeface="+mj-lt"/>
              </a:defRPr>
            </a:lvl1pPr>
            <a:lvl2pPr marL="345600" indent="-1714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100">
                <a:solidFill>
                  <a:schemeClr val="tx1"/>
                </a:solidFill>
              </a:defRPr>
            </a:lvl2pPr>
            <a:lvl3pPr marL="518400" indent="-1714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 sz="1050">
                <a:solidFill>
                  <a:schemeClr val="tx1"/>
                </a:solidFill>
              </a:defRPr>
            </a:lvl3pPr>
          </a:lstStyle>
          <a:p>
            <a:pPr lvl="0"/>
            <a:r>
              <a:rPr lang="fr-FR" noProof="1"/>
              <a:t>Ceci est le titre d’un paragraphe</a:t>
            </a:r>
          </a:p>
        </p:txBody>
      </p:sp>
      <p:sp>
        <p:nvSpPr>
          <p:cNvPr id="35" name="Text Placeholder 36">
            <a:extLst>
              <a:ext uri="{FF2B5EF4-FFF2-40B4-BE49-F238E27FC236}">
                <a16:creationId xmlns:a16="http://schemas.microsoft.com/office/drawing/2014/main" id="{B5FDFDF6-BADD-42E8-406F-902283B8FFA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82477" y="1938448"/>
            <a:ext cx="3298692" cy="13849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900" b="0" cap="none" baseline="0">
                <a:solidFill>
                  <a:schemeClr val="tx1"/>
                </a:solidFill>
                <a:latin typeface="+mn-lt"/>
              </a:defRPr>
            </a:lvl1pPr>
            <a:lvl2pPr marL="345600" indent="-1714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100">
                <a:solidFill>
                  <a:schemeClr val="tx1"/>
                </a:solidFill>
              </a:defRPr>
            </a:lvl2pPr>
            <a:lvl3pPr marL="518400" indent="-1714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 sz="1050">
                <a:solidFill>
                  <a:schemeClr val="tx1"/>
                </a:solidFill>
              </a:defRPr>
            </a:lvl3pPr>
          </a:lstStyle>
          <a:p>
            <a:pPr lvl="0"/>
            <a:r>
              <a:rPr lang="fr-FR" b="0" i="0" noProof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Insérer texte</a:t>
            </a:r>
            <a:endParaRPr lang="fr-FR" noProof="1"/>
          </a:p>
        </p:txBody>
      </p:sp>
      <p:sp>
        <p:nvSpPr>
          <p:cNvPr id="36" name="Text Placeholder 36">
            <a:extLst>
              <a:ext uri="{FF2B5EF4-FFF2-40B4-BE49-F238E27FC236}">
                <a16:creationId xmlns:a16="http://schemas.microsoft.com/office/drawing/2014/main" id="{DEE9DD8A-5EEA-3211-78C7-EE22DF2414B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82477" y="3549680"/>
            <a:ext cx="3298692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1100" b="0" cap="all" baseline="0">
                <a:solidFill>
                  <a:schemeClr val="tx1"/>
                </a:solidFill>
                <a:latin typeface="+mj-lt"/>
              </a:defRPr>
            </a:lvl1pPr>
            <a:lvl2pPr marL="345600" indent="-1714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100">
                <a:solidFill>
                  <a:schemeClr val="tx1"/>
                </a:solidFill>
              </a:defRPr>
            </a:lvl2pPr>
            <a:lvl3pPr marL="518400" indent="-1714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 sz="1050">
                <a:solidFill>
                  <a:schemeClr val="tx1"/>
                </a:solidFill>
              </a:defRPr>
            </a:lvl3pPr>
          </a:lstStyle>
          <a:p>
            <a:pPr lvl="0"/>
            <a:r>
              <a:rPr lang="fr-FR" noProof="1"/>
              <a:t>Ceci est le titre d’un paragraphe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BC1CFD38-E26A-4E38-7FD6-4154A68D347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82477" y="3768463"/>
            <a:ext cx="3298692" cy="13849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900" b="0" cap="none" baseline="0">
                <a:solidFill>
                  <a:schemeClr val="tx1"/>
                </a:solidFill>
                <a:latin typeface="+mn-lt"/>
              </a:defRPr>
            </a:lvl1pPr>
            <a:lvl2pPr marL="345600" indent="-1714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100">
                <a:solidFill>
                  <a:schemeClr val="tx1"/>
                </a:solidFill>
              </a:defRPr>
            </a:lvl2pPr>
            <a:lvl3pPr marL="518400" indent="-1714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 sz="1050">
                <a:solidFill>
                  <a:schemeClr val="tx1"/>
                </a:solidFill>
              </a:defRPr>
            </a:lvl3pPr>
          </a:lstStyle>
          <a:p>
            <a:pPr lvl="0"/>
            <a:r>
              <a:rPr lang="fr-FR" b="0" i="0" noProof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Insérer texte</a:t>
            </a:r>
            <a:endParaRPr lang="fr-FR" noProof="1"/>
          </a:p>
        </p:txBody>
      </p:sp>
      <p:sp>
        <p:nvSpPr>
          <p:cNvPr id="38" name="Text Placeholder 36">
            <a:extLst>
              <a:ext uri="{FF2B5EF4-FFF2-40B4-BE49-F238E27FC236}">
                <a16:creationId xmlns:a16="http://schemas.microsoft.com/office/drawing/2014/main" id="{5B7CB2D3-5B3B-4201-78CF-A5E2FDEB501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82477" y="2959389"/>
            <a:ext cx="3298692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1100" b="0" cap="all" baseline="0">
                <a:solidFill>
                  <a:schemeClr val="tx1"/>
                </a:solidFill>
                <a:latin typeface="+mj-lt"/>
              </a:defRPr>
            </a:lvl1pPr>
            <a:lvl2pPr marL="345600" indent="-1714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100">
                <a:solidFill>
                  <a:schemeClr val="tx1"/>
                </a:solidFill>
              </a:defRPr>
            </a:lvl2pPr>
            <a:lvl3pPr marL="518400" indent="-1714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 sz="1050">
                <a:solidFill>
                  <a:schemeClr val="tx1"/>
                </a:solidFill>
              </a:defRPr>
            </a:lvl3pPr>
          </a:lstStyle>
          <a:p>
            <a:pPr lvl="0"/>
            <a:r>
              <a:rPr lang="fr-FR" noProof="1"/>
              <a:t>Ceci est le titre d’un paragraphe</a:t>
            </a:r>
          </a:p>
        </p:txBody>
      </p:sp>
      <p:sp>
        <p:nvSpPr>
          <p:cNvPr id="39" name="Text Placeholder 36">
            <a:extLst>
              <a:ext uri="{FF2B5EF4-FFF2-40B4-BE49-F238E27FC236}">
                <a16:creationId xmlns:a16="http://schemas.microsoft.com/office/drawing/2014/main" id="{D15ABA6A-A9AE-C4E4-A47E-DB2EC1D558B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82477" y="3147394"/>
            <a:ext cx="3298692" cy="13849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900" b="0" cap="none" baseline="0">
                <a:solidFill>
                  <a:schemeClr val="tx1"/>
                </a:solidFill>
                <a:latin typeface="+mn-lt"/>
              </a:defRPr>
            </a:lvl1pPr>
            <a:lvl2pPr marL="345600" indent="-1714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100">
                <a:solidFill>
                  <a:schemeClr val="tx1"/>
                </a:solidFill>
              </a:defRPr>
            </a:lvl2pPr>
            <a:lvl3pPr marL="518400" indent="-1714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 sz="1050">
                <a:solidFill>
                  <a:schemeClr val="tx1"/>
                </a:solidFill>
              </a:defRPr>
            </a:lvl3pPr>
          </a:lstStyle>
          <a:p>
            <a:pPr lvl="0"/>
            <a:r>
              <a:rPr lang="fr-FR" b="0" i="0" noProof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Insérer texte</a:t>
            </a:r>
            <a:endParaRPr lang="fr-FR" noProof="1"/>
          </a:p>
        </p:txBody>
      </p:sp>
      <p:sp>
        <p:nvSpPr>
          <p:cNvPr id="40" name="Text Placeholder 36">
            <a:extLst>
              <a:ext uri="{FF2B5EF4-FFF2-40B4-BE49-F238E27FC236}">
                <a16:creationId xmlns:a16="http://schemas.microsoft.com/office/drawing/2014/main" id="{7B0A8C6B-FA1C-A4D9-DA59-0350737EE17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82477" y="2356123"/>
            <a:ext cx="3298692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1100" b="0" cap="all" baseline="0">
                <a:solidFill>
                  <a:schemeClr val="tx1"/>
                </a:solidFill>
                <a:latin typeface="+mj-lt"/>
              </a:defRPr>
            </a:lvl1pPr>
            <a:lvl2pPr marL="345600" indent="-1714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100">
                <a:solidFill>
                  <a:schemeClr val="tx1"/>
                </a:solidFill>
              </a:defRPr>
            </a:lvl2pPr>
            <a:lvl3pPr marL="518400" indent="-1714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 sz="1050">
                <a:solidFill>
                  <a:schemeClr val="tx1"/>
                </a:solidFill>
              </a:defRPr>
            </a:lvl3pPr>
          </a:lstStyle>
          <a:p>
            <a:pPr lvl="0"/>
            <a:r>
              <a:rPr lang="fr-FR" noProof="1"/>
              <a:t>Ceci est le titre d’un paragraphe</a:t>
            </a:r>
          </a:p>
        </p:txBody>
      </p:sp>
      <p:sp>
        <p:nvSpPr>
          <p:cNvPr id="41" name="Text Placeholder 36">
            <a:extLst>
              <a:ext uri="{FF2B5EF4-FFF2-40B4-BE49-F238E27FC236}">
                <a16:creationId xmlns:a16="http://schemas.microsoft.com/office/drawing/2014/main" id="{AC6970EF-1D7A-0046-0EB9-90C99449DEC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82477" y="2544128"/>
            <a:ext cx="3298692" cy="13849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900" b="0" cap="none" baseline="0">
                <a:solidFill>
                  <a:schemeClr val="tx1"/>
                </a:solidFill>
                <a:latin typeface="+mn-lt"/>
              </a:defRPr>
            </a:lvl1pPr>
            <a:lvl2pPr marL="345600" indent="-1714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100">
                <a:solidFill>
                  <a:schemeClr val="tx1"/>
                </a:solidFill>
              </a:defRPr>
            </a:lvl2pPr>
            <a:lvl3pPr marL="518400" indent="-1714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 sz="1050">
                <a:solidFill>
                  <a:schemeClr val="tx1"/>
                </a:solidFill>
              </a:defRPr>
            </a:lvl3pPr>
          </a:lstStyle>
          <a:p>
            <a:pPr lvl="0"/>
            <a:r>
              <a:rPr lang="fr-FR" b="0" i="0" noProof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Insérer texte</a:t>
            </a:r>
            <a:endParaRPr lang="fr-FR" noProof="1"/>
          </a:p>
        </p:txBody>
      </p:sp>
      <p:sp>
        <p:nvSpPr>
          <p:cNvPr id="42" name="Text Placeholder 36">
            <a:extLst>
              <a:ext uri="{FF2B5EF4-FFF2-40B4-BE49-F238E27FC236}">
                <a16:creationId xmlns:a16="http://schemas.microsoft.com/office/drawing/2014/main" id="{7531D5C0-FF96-BCF4-6271-DA3816885A7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262828" y="1735054"/>
            <a:ext cx="3298692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1100" b="0" cap="all" baseline="0">
                <a:solidFill>
                  <a:schemeClr val="tx1"/>
                </a:solidFill>
                <a:latin typeface="+mj-lt"/>
              </a:defRPr>
            </a:lvl1pPr>
            <a:lvl2pPr marL="345600" indent="-1714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100">
                <a:solidFill>
                  <a:schemeClr val="tx1"/>
                </a:solidFill>
              </a:defRPr>
            </a:lvl2pPr>
            <a:lvl3pPr marL="518400" indent="-1714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 sz="1050">
                <a:solidFill>
                  <a:schemeClr val="tx1"/>
                </a:solidFill>
              </a:defRPr>
            </a:lvl3pPr>
          </a:lstStyle>
          <a:p>
            <a:pPr lvl="0"/>
            <a:r>
              <a:rPr lang="fr-FR" noProof="1"/>
              <a:t>Ceci est le titre d’un paragraphe</a:t>
            </a:r>
          </a:p>
        </p:txBody>
      </p:sp>
      <p:sp>
        <p:nvSpPr>
          <p:cNvPr id="43" name="Text Placeholder 36">
            <a:extLst>
              <a:ext uri="{FF2B5EF4-FFF2-40B4-BE49-F238E27FC236}">
                <a16:creationId xmlns:a16="http://schemas.microsoft.com/office/drawing/2014/main" id="{9F21ABAF-052D-8953-5971-AEA6A287EA3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262828" y="1938448"/>
            <a:ext cx="3298692" cy="13849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900" b="0" cap="none" baseline="0">
                <a:solidFill>
                  <a:schemeClr val="tx1"/>
                </a:solidFill>
                <a:latin typeface="+mn-lt"/>
              </a:defRPr>
            </a:lvl1pPr>
            <a:lvl2pPr marL="345600" indent="-1714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100">
                <a:solidFill>
                  <a:schemeClr val="tx1"/>
                </a:solidFill>
              </a:defRPr>
            </a:lvl2pPr>
            <a:lvl3pPr marL="518400" indent="-1714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 sz="1050">
                <a:solidFill>
                  <a:schemeClr val="tx1"/>
                </a:solidFill>
              </a:defRPr>
            </a:lvl3pPr>
          </a:lstStyle>
          <a:p>
            <a:pPr lvl="0"/>
            <a:r>
              <a:rPr lang="fr-FR" b="0" i="0" noProof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Insérer texte</a:t>
            </a:r>
            <a:endParaRPr lang="fr-FR" noProof="1"/>
          </a:p>
        </p:txBody>
      </p:sp>
      <p:sp>
        <p:nvSpPr>
          <p:cNvPr id="44" name="Text Placeholder 36">
            <a:extLst>
              <a:ext uri="{FF2B5EF4-FFF2-40B4-BE49-F238E27FC236}">
                <a16:creationId xmlns:a16="http://schemas.microsoft.com/office/drawing/2014/main" id="{EF4C8E5D-72AC-6A52-7E5D-A46A0B628AE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262828" y="3549680"/>
            <a:ext cx="3298692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1100" b="0" cap="all" baseline="0">
                <a:solidFill>
                  <a:schemeClr val="tx1"/>
                </a:solidFill>
                <a:latin typeface="+mj-lt"/>
              </a:defRPr>
            </a:lvl1pPr>
            <a:lvl2pPr marL="345600" indent="-1714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100">
                <a:solidFill>
                  <a:schemeClr val="tx1"/>
                </a:solidFill>
              </a:defRPr>
            </a:lvl2pPr>
            <a:lvl3pPr marL="518400" indent="-1714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 sz="1050">
                <a:solidFill>
                  <a:schemeClr val="tx1"/>
                </a:solidFill>
              </a:defRPr>
            </a:lvl3pPr>
          </a:lstStyle>
          <a:p>
            <a:pPr lvl="0"/>
            <a:r>
              <a:rPr lang="fr-FR" noProof="1"/>
              <a:t>Ceci est le titre d’un paragraphe</a:t>
            </a:r>
          </a:p>
        </p:txBody>
      </p:sp>
      <p:sp>
        <p:nvSpPr>
          <p:cNvPr id="45" name="Text Placeholder 36">
            <a:extLst>
              <a:ext uri="{FF2B5EF4-FFF2-40B4-BE49-F238E27FC236}">
                <a16:creationId xmlns:a16="http://schemas.microsoft.com/office/drawing/2014/main" id="{E650E343-5023-8052-C72F-3325C2CFBBB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262828" y="3768463"/>
            <a:ext cx="3298692" cy="13849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900" b="0" cap="none" baseline="0">
                <a:solidFill>
                  <a:schemeClr val="tx1"/>
                </a:solidFill>
                <a:latin typeface="+mn-lt"/>
              </a:defRPr>
            </a:lvl1pPr>
            <a:lvl2pPr marL="345600" indent="-1714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100">
                <a:solidFill>
                  <a:schemeClr val="tx1"/>
                </a:solidFill>
              </a:defRPr>
            </a:lvl2pPr>
            <a:lvl3pPr marL="518400" indent="-1714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 sz="1050">
                <a:solidFill>
                  <a:schemeClr val="tx1"/>
                </a:solidFill>
              </a:defRPr>
            </a:lvl3pPr>
          </a:lstStyle>
          <a:p>
            <a:pPr lvl="0"/>
            <a:r>
              <a:rPr lang="fr-FR" b="0" i="0" noProof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Insérer texte</a:t>
            </a:r>
            <a:endParaRPr lang="fr-FR" noProof="1"/>
          </a:p>
        </p:txBody>
      </p:sp>
      <p:sp>
        <p:nvSpPr>
          <p:cNvPr id="46" name="Text Placeholder 36">
            <a:extLst>
              <a:ext uri="{FF2B5EF4-FFF2-40B4-BE49-F238E27FC236}">
                <a16:creationId xmlns:a16="http://schemas.microsoft.com/office/drawing/2014/main" id="{86DBB3AE-350C-CDA4-5FA0-86838D01EE3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262828" y="2959389"/>
            <a:ext cx="3298692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1100" b="0" cap="all" baseline="0">
                <a:solidFill>
                  <a:schemeClr val="tx1"/>
                </a:solidFill>
                <a:latin typeface="+mj-lt"/>
              </a:defRPr>
            </a:lvl1pPr>
            <a:lvl2pPr marL="345600" indent="-1714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100">
                <a:solidFill>
                  <a:schemeClr val="tx1"/>
                </a:solidFill>
              </a:defRPr>
            </a:lvl2pPr>
            <a:lvl3pPr marL="518400" indent="-1714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 sz="1050">
                <a:solidFill>
                  <a:schemeClr val="tx1"/>
                </a:solidFill>
              </a:defRPr>
            </a:lvl3pPr>
          </a:lstStyle>
          <a:p>
            <a:pPr lvl="0"/>
            <a:r>
              <a:rPr lang="fr-FR" noProof="1"/>
              <a:t>Ceci est le titre d’un paragraphe</a:t>
            </a:r>
          </a:p>
        </p:txBody>
      </p:sp>
      <p:sp>
        <p:nvSpPr>
          <p:cNvPr id="47" name="Text Placeholder 36">
            <a:extLst>
              <a:ext uri="{FF2B5EF4-FFF2-40B4-BE49-F238E27FC236}">
                <a16:creationId xmlns:a16="http://schemas.microsoft.com/office/drawing/2014/main" id="{0E419E67-8401-7B39-02D1-6CAE0DAC52B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262828" y="3147394"/>
            <a:ext cx="3298692" cy="13849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900" b="0" cap="none" baseline="0">
                <a:solidFill>
                  <a:schemeClr val="tx1"/>
                </a:solidFill>
                <a:latin typeface="+mn-lt"/>
              </a:defRPr>
            </a:lvl1pPr>
            <a:lvl2pPr marL="345600" indent="-1714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100">
                <a:solidFill>
                  <a:schemeClr val="tx1"/>
                </a:solidFill>
              </a:defRPr>
            </a:lvl2pPr>
            <a:lvl3pPr marL="518400" indent="-1714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 sz="1050">
                <a:solidFill>
                  <a:schemeClr val="tx1"/>
                </a:solidFill>
              </a:defRPr>
            </a:lvl3pPr>
          </a:lstStyle>
          <a:p>
            <a:pPr lvl="0"/>
            <a:r>
              <a:rPr lang="fr-FR" b="0" i="0" noProof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Insérer texte</a:t>
            </a:r>
            <a:endParaRPr lang="fr-FR" noProof="1"/>
          </a:p>
        </p:txBody>
      </p:sp>
      <p:sp>
        <p:nvSpPr>
          <p:cNvPr id="48" name="Text Placeholder 36">
            <a:extLst>
              <a:ext uri="{FF2B5EF4-FFF2-40B4-BE49-F238E27FC236}">
                <a16:creationId xmlns:a16="http://schemas.microsoft.com/office/drawing/2014/main" id="{A8913330-667E-DC63-64B5-A3F7BFCF0F6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262828" y="2356123"/>
            <a:ext cx="3298692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1100" b="0" cap="all" baseline="0">
                <a:solidFill>
                  <a:schemeClr val="tx1"/>
                </a:solidFill>
                <a:latin typeface="+mj-lt"/>
              </a:defRPr>
            </a:lvl1pPr>
            <a:lvl2pPr marL="345600" indent="-1714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100">
                <a:solidFill>
                  <a:schemeClr val="tx1"/>
                </a:solidFill>
              </a:defRPr>
            </a:lvl2pPr>
            <a:lvl3pPr marL="518400" indent="-1714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 sz="1050">
                <a:solidFill>
                  <a:schemeClr val="tx1"/>
                </a:solidFill>
              </a:defRPr>
            </a:lvl3pPr>
          </a:lstStyle>
          <a:p>
            <a:pPr lvl="0"/>
            <a:r>
              <a:rPr lang="fr-FR" noProof="1"/>
              <a:t>Ceci est le titre d’un paragraphe</a:t>
            </a:r>
          </a:p>
        </p:txBody>
      </p:sp>
      <p:sp>
        <p:nvSpPr>
          <p:cNvPr id="49" name="Text Placeholder 36">
            <a:extLst>
              <a:ext uri="{FF2B5EF4-FFF2-40B4-BE49-F238E27FC236}">
                <a16:creationId xmlns:a16="http://schemas.microsoft.com/office/drawing/2014/main" id="{437A95A2-C271-63E9-9C4D-B6DA973FD2B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262828" y="2544128"/>
            <a:ext cx="3298692" cy="13849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900" b="0" cap="none" baseline="0">
                <a:solidFill>
                  <a:schemeClr val="tx1"/>
                </a:solidFill>
                <a:latin typeface="+mn-lt"/>
              </a:defRPr>
            </a:lvl1pPr>
            <a:lvl2pPr marL="345600" indent="-1714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100">
                <a:solidFill>
                  <a:schemeClr val="tx1"/>
                </a:solidFill>
              </a:defRPr>
            </a:lvl2pPr>
            <a:lvl3pPr marL="518400" indent="-1714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 sz="1050">
                <a:solidFill>
                  <a:schemeClr val="tx1"/>
                </a:solidFill>
              </a:defRPr>
            </a:lvl3pPr>
          </a:lstStyle>
          <a:p>
            <a:pPr lvl="0"/>
            <a:r>
              <a:rPr lang="fr-FR" b="0" i="0" noProof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Insérer texte</a:t>
            </a:r>
            <a:endParaRPr lang="fr-FR" noProof="1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44EA9234-95D5-ACE8-4A01-96E74DC8CC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050253" y="4811449"/>
            <a:ext cx="1536745" cy="12311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defRPr lang="en-US" sz="800" smtClean="0"/>
            </a:lvl1pPr>
          </a:lstStyle>
          <a:p>
            <a:pPr algn="r"/>
            <a:fld id="{FAE0881B-C15C-2941-A71C-0D18C0251020}" type="datetime2">
              <a:rPr lang="fr-FR" smtClean="0"/>
              <a:t>mardi 4 novembre 2025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622397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raphic 54">
            <a:extLst>
              <a:ext uri="{FF2B5EF4-FFF2-40B4-BE49-F238E27FC236}">
                <a16:creationId xmlns:a16="http://schemas.microsoft.com/office/drawing/2014/main" id="{4C6C788A-9C92-CAEE-F5EC-4D40A64BB0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8645449" y="4729833"/>
            <a:ext cx="498551" cy="286342"/>
          </a:xfrm>
          <a:prstGeom prst="rect">
            <a:avLst/>
          </a:prstGeom>
        </p:spPr>
      </p:pic>
      <p:sp>
        <p:nvSpPr>
          <p:cNvPr id="56" name="Slide Number Placeholder 1">
            <a:extLst>
              <a:ext uri="{FF2B5EF4-FFF2-40B4-BE49-F238E27FC236}">
                <a16:creationId xmlns:a16="http://schemas.microsoft.com/office/drawing/2014/main" id="{8EA9CC03-47BB-8D60-5B85-9A16609A1E65}"/>
              </a:ext>
            </a:extLst>
          </p:cNvPr>
          <p:cNvSpPr txBox="1">
            <a:spLocks/>
          </p:cNvSpPr>
          <p:nvPr userDrawn="1"/>
        </p:nvSpPr>
        <p:spPr>
          <a:xfrm>
            <a:off x="8816975" y="4819143"/>
            <a:ext cx="187325" cy="10772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E731E4-944A-4221-B6D8-5A6D2D5B10C3}" type="slidenum">
              <a:rPr kumimoji="0" lang="fr-FR" sz="700" b="0" i="0" u="none" strike="noStrike" kern="1200" cap="none" spc="0" normalizeH="0" baseline="0" noProof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fr-FR" sz="700" b="0" i="0" u="none" strike="noStrike" kern="1200" cap="none" spc="0" normalizeH="0" baseline="0" noProof="1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CC507ED1-85C2-587B-8018-C461D58D964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57600" y="758370"/>
            <a:ext cx="7192800" cy="16927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100">
                <a:latin typeface="+mj-lt"/>
              </a:defRPr>
            </a:lvl1pPr>
          </a:lstStyle>
          <a:p>
            <a:pPr lvl="0"/>
            <a:r>
              <a:rPr lang="fr-FR" noProof="1"/>
              <a:t>Ceci est le sous-titre de la diapositive</a:t>
            </a:r>
          </a:p>
        </p:txBody>
      </p:sp>
      <p:sp>
        <p:nvSpPr>
          <p:cNvPr id="3" name="Title 17">
            <a:extLst>
              <a:ext uri="{FF2B5EF4-FFF2-40B4-BE49-F238E27FC236}">
                <a16:creationId xmlns:a16="http://schemas.microsoft.com/office/drawing/2014/main" id="{E89DCE20-F294-BE1A-9AED-F167A9562DA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57599" y="349200"/>
            <a:ext cx="7192381" cy="36933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defRPr sz="2400" cap="all" baseline="0"/>
            </a:lvl1pPr>
          </a:lstStyle>
          <a:p>
            <a:r>
              <a:rPr lang="fr-FR" noProof="1"/>
              <a:t>CECI EST LE TITRE DE LA DIAPOSITIVE</a:t>
            </a:r>
          </a:p>
        </p:txBody>
      </p:sp>
      <p:pic>
        <p:nvPicPr>
          <p:cNvPr id="4" name="Graphic 76">
            <a:extLst>
              <a:ext uri="{FF2B5EF4-FFF2-40B4-BE49-F238E27FC236}">
                <a16:creationId xmlns:a16="http://schemas.microsoft.com/office/drawing/2014/main" id="{86A933EE-9E35-B708-509A-1A04AE3FBA1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04681" y="408705"/>
            <a:ext cx="605956" cy="28575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DAC2278-81D3-A17F-F5B3-7858CEBBFC89}"/>
              </a:ext>
            </a:extLst>
          </p:cNvPr>
          <p:cNvSpPr/>
          <p:nvPr userDrawn="1"/>
        </p:nvSpPr>
        <p:spPr>
          <a:xfrm>
            <a:off x="0" y="349200"/>
            <a:ext cx="846000" cy="3355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fr-FR" noProof="1"/>
          </a:p>
        </p:txBody>
      </p:sp>
      <p:sp>
        <p:nvSpPr>
          <p:cNvPr id="32" name="Text Placeholder 36">
            <a:extLst>
              <a:ext uri="{FF2B5EF4-FFF2-40B4-BE49-F238E27FC236}">
                <a16:creationId xmlns:a16="http://schemas.microsoft.com/office/drawing/2014/main" id="{E56F5FBE-BFD5-ECF3-9395-25F1F58D44B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57600" y="1530586"/>
            <a:ext cx="4064566" cy="3116237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171450" indent="-1714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</a:defRPr>
            </a:lvl1pPr>
            <a:lvl2pPr marL="345600" indent="-1714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100">
                <a:solidFill>
                  <a:schemeClr val="tx1"/>
                </a:solidFill>
              </a:defRPr>
            </a:lvl2pPr>
            <a:lvl3pPr marL="518400" indent="-1714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50">
                <a:solidFill>
                  <a:schemeClr val="tx1"/>
                </a:solidFill>
              </a:defRPr>
            </a:lvl3pPr>
          </a:lstStyle>
          <a:p>
            <a:pPr lvl="0"/>
            <a:r>
              <a:rPr lang="fr-FR" noProof="1"/>
              <a:t>Premier niveau de texte</a:t>
            </a:r>
          </a:p>
          <a:p>
            <a:pPr lvl="1"/>
            <a:r>
              <a:rPr lang="fr-FR" noProof="1"/>
              <a:t>Deuxième niveau de texte</a:t>
            </a:r>
          </a:p>
          <a:p>
            <a:pPr lvl="2"/>
            <a:r>
              <a:rPr lang="fr-FR" noProof="1"/>
              <a:t>Troisième niveau de texte</a:t>
            </a:r>
          </a:p>
        </p:txBody>
      </p:sp>
      <p:sp>
        <p:nvSpPr>
          <p:cNvPr id="33" name="Text Placeholder 36">
            <a:extLst>
              <a:ext uri="{FF2B5EF4-FFF2-40B4-BE49-F238E27FC236}">
                <a16:creationId xmlns:a16="http://schemas.microsoft.com/office/drawing/2014/main" id="{DE87055A-692C-A674-CF7B-F40B73906F5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57600" y="1260554"/>
            <a:ext cx="4064566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1200" b="0" cap="all" baseline="0">
                <a:solidFill>
                  <a:schemeClr val="tx1"/>
                </a:solidFill>
                <a:latin typeface="+mj-lt"/>
              </a:defRPr>
            </a:lvl1pPr>
            <a:lvl2pPr marL="345600" indent="-1714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100">
                <a:solidFill>
                  <a:schemeClr val="tx1"/>
                </a:solidFill>
              </a:defRPr>
            </a:lvl2pPr>
            <a:lvl3pPr marL="518400" indent="-1714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 sz="1050">
                <a:solidFill>
                  <a:schemeClr val="tx1"/>
                </a:solidFill>
              </a:defRPr>
            </a:lvl3pPr>
          </a:lstStyle>
          <a:p>
            <a:pPr lvl="0"/>
            <a:r>
              <a:rPr lang="fr-FR" noProof="1"/>
              <a:t>Insérer texte</a:t>
            </a:r>
          </a:p>
        </p:txBody>
      </p:sp>
      <p:sp>
        <p:nvSpPr>
          <p:cNvPr id="34" name="Chart Placeholder 16">
            <a:extLst>
              <a:ext uri="{FF2B5EF4-FFF2-40B4-BE49-F238E27FC236}">
                <a16:creationId xmlns:a16="http://schemas.microsoft.com/office/drawing/2014/main" id="{C5887E49-B7A9-775A-0003-036F88EA84BB}"/>
              </a:ext>
            </a:extLst>
          </p:cNvPr>
          <p:cNvSpPr>
            <a:spLocks noGrp="1"/>
          </p:cNvSpPr>
          <p:nvPr>
            <p:ph type="chart" sz="quarter" idx="14" hasCustomPrompt="1"/>
          </p:nvPr>
        </p:nvSpPr>
        <p:spPr>
          <a:xfrm>
            <a:off x="5423097" y="1260554"/>
            <a:ext cx="3355812" cy="3386269"/>
          </a:xfrm>
          <a:prstGeom prst="rect">
            <a:avLst/>
          </a:prstGeom>
          <a:solidFill>
            <a:schemeClr val="tx2"/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fr-FR" noProof="1"/>
              <a:t>Insérer graphique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FF585B77-0E11-FEF5-5AF1-D6C8F7EC16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050253" y="4811449"/>
            <a:ext cx="1536745" cy="12311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defRPr lang="en-US" sz="800" smtClean="0"/>
            </a:lvl1pPr>
          </a:lstStyle>
          <a:p>
            <a:pPr algn="r"/>
            <a:fld id="{7126457D-4C12-DD4D-95A1-91751193232A}" type="datetime2">
              <a:rPr lang="fr-FR" smtClean="0"/>
              <a:t>mardi 4 novembre 2025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4319392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8F72D197-4856-A732-262B-0FBA74FD44B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958841" y="2"/>
            <a:ext cx="3185160" cy="5143498"/>
          </a:xfrm>
          <a:prstGeom prst="rect">
            <a:avLst/>
          </a:prstGeom>
          <a:solidFill>
            <a:schemeClr val="tx2"/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fr-FR" noProof="1"/>
              <a:t>Insérer image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86E3BC8-1244-EA97-0E27-F079235CEA2D}"/>
              </a:ext>
            </a:extLst>
          </p:cNvPr>
          <p:cNvSpPr/>
          <p:nvPr userDrawn="1"/>
        </p:nvSpPr>
        <p:spPr>
          <a:xfrm>
            <a:off x="0" y="349200"/>
            <a:ext cx="846000" cy="3355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fr-FR" noProof="1"/>
          </a:p>
        </p:txBody>
      </p:sp>
      <p:sp>
        <p:nvSpPr>
          <p:cNvPr id="8" name="Title 17">
            <a:extLst>
              <a:ext uri="{FF2B5EF4-FFF2-40B4-BE49-F238E27FC236}">
                <a16:creationId xmlns:a16="http://schemas.microsoft.com/office/drawing/2014/main" id="{B99C09ED-43F9-1C35-C80D-66BADC56A1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57600" y="349200"/>
            <a:ext cx="4767878" cy="738664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>
              <a:lnSpc>
                <a:spcPct val="100000"/>
              </a:lnSpc>
              <a:defRPr sz="2400" cap="all" baseline="0"/>
            </a:lvl1pPr>
          </a:lstStyle>
          <a:p>
            <a:r>
              <a:rPr lang="fr-FR" noProof="1"/>
              <a:t>CECI EST LE TITRE DE LA DIAPOSITIVE SUR 2 LIGNES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F9AA5A19-9EE5-591D-6B95-65A075130BB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57600" y="1120926"/>
            <a:ext cx="4768156" cy="16927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100">
                <a:latin typeface="+mj-lt"/>
              </a:defRPr>
            </a:lvl1pPr>
          </a:lstStyle>
          <a:p>
            <a:pPr lvl="0"/>
            <a:r>
              <a:rPr lang="fr-FR" noProof="1"/>
              <a:t>Ceci est le sous-titre de la diapositive</a:t>
            </a:r>
          </a:p>
        </p:txBody>
      </p:sp>
      <p:sp>
        <p:nvSpPr>
          <p:cNvPr id="10" name="Chart Placeholder 16">
            <a:extLst>
              <a:ext uri="{FF2B5EF4-FFF2-40B4-BE49-F238E27FC236}">
                <a16:creationId xmlns:a16="http://schemas.microsoft.com/office/drawing/2014/main" id="{AAB20A99-EA45-CBB1-0C13-7D056373EE49}"/>
              </a:ext>
            </a:extLst>
          </p:cNvPr>
          <p:cNvSpPr>
            <a:spLocks noGrp="1"/>
          </p:cNvSpPr>
          <p:nvPr>
            <p:ph type="chart" sz="quarter" idx="14" hasCustomPrompt="1"/>
          </p:nvPr>
        </p:nvSpPr>
        <p:spPr>
          <a:xfrm>
            <a:off x="957600" y="1964118"/>
            <a:ext cx="3752150" cy="2908886"/>
          </a:xfrm>
          <a:prstGeom prst="rect">
            <a:avLst/>
          </a:prstGeom>
          <a:solidFill>
            <a:schemeClr val="tx2"/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fr-FR" noProof="1"/>
              <a:t>Insérer graphique</a:t>
            </a:r>
          </a:p>
        </p:txBody>
      </p:sp>
      <p:sp>
        <p:nvSpPr>
          <p:cNvPr id="11" name="Text Placeholder 36">
            <a:extLst>
              <a:ext uri="{FF2B5EF4-FFF2-40B4-BE49-F238E27FC236}">
                <a16:creationId xmlns:a16="http://schemas.microsoft.com/office/drawing/2014/main" id="{770C2B75-C448-6A51-6379-AB54BC94469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57600" y="1563479"/>
            <a:ext cx="37043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1200" b="0" cap="all" baseline="0">
                <a:solidFill>
                  <a:schemeClr val="tx1"/>
                </a:solidFill>
                <a:latin typeface="+mj-lt"/>
              </a:defRPr>
            </a:lvl1pPr>
            <a:lvl2pPr marL="345600" indent="-1714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100">
                <a:solidFill>
                  <a:schemeClr val="tx1"/>
                </a:solidFill>
              </a:defRPr>
            </a:lvl2pPr>
            <a:lvl3pPr marL="518400" indent="-1714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 sz="1050">
                <a:solidFill>
                  <a:schemeClr val="tx1"/>
                </a:solidFill>
              </a:defRPr>
            </a:lvl3pPr>
          </a:lstStyle>
          <a:p>
            <a:pPr lvl="0"/>
            <a:r>
              <a:rPr lang="fr-FR" noProof="1"/>
              <a:t>Ceci est le titre d’un Graphique</a:t>
            </a:r>
          </a:p>
        </p:txBody>
      </p:sp>
      <p:sp>
        <p:nvSpPr>
          <p:cNvPr id="13" name="Slide Number Placeholder 20">
            <a:extLst>
              <a:ext uri="{FF2B5EF4-FFF2-40B4-BE49-F238E27FC236}">
                <a16:creationId xmlns:a16="http://schemas.microsoft.com/office/drawing/2014/main" id="{CF5C3CEE-63FE-E83D-86C6-B7D4034C2F1D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>
          <a:xfrm>
            <a:off x="8645450" y="4729833"/>
            <a:ext cx="498551" cy="286342"/>
          </a:xfrm>
          <a:custGeom>
            <a:avLst/>
            <a:gdLst>
              <a:gd name="connsiteX0" fmla="*/ 0 w 498551"/>
              <a:gd name="connsiteY0" fmla="*/ 0 h 286342"/>
              <a:gd name="connsiteX1" fmla="*/ 413691 w 498551"/>
              <a:gd name="connsiteY1" fmla="*/ 0 h 286342"/>
              <a:gd name="connsiteX2" fmla="*/ 498551 w 498551"/>
              <a:gd name="connsiteY2" fmla="*/ 45735 h 286342"/>
              <a:gd name="connsiteX3" fmla="*/ 498551 w 498551"/>
              <a:gd name="connsiteY3" fmla="*/ 286342 h 286342"/>
              <a:gd name="connsiteX4" fmla="*/ 141433 w 498551"/>
              <a:gd name="connsiteY4" fmla="*/ 286342 h 286342"/>
              <a:gd name="connsiteX5" fmla="*/ 0 w 498551"/>
              <a:gd name="connsiteY5" fmla="*/ 206803 h 286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8551" h="286342">
                <a:moveTo>
                  <a:pt x="0" y="0"/>
                </a:moveTo>
                <a:lnTo>
                  <a:pt x="413691" y="0"/>
                </a:lnTo>
                <a:lnTo>
                  <a:pt x="498551" y="45735"/>
                </a:lnTo>
                <a:lnTo>
                  <a:pt x="498551" y="286342"/>
                </a:lnTo>
                <a:lnTo>
                  <a:pt x="141433" y="286342"/>
                </a:lnTo>
                <a:lnTo>
                  <a:pt x="0" y="206803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32400" tIns="0" rIns="0" bIns="0" anchor="ctr">
            <a:noAutofit/>
          </a:bodyPr>
          <a:lstStyle>
            <a:lvl1pPr algn="ctr">
              <a:defRPr sz="700">
                <a:solidFill>
                  <a:schemeClr val="bg1"/>
                </a:solidFill>
              </a:defRPr>
            </a:lvl1pPr>
          </a:lstStyle>
          <a:p>
            <a:fld id="{4D03AF2A-7195-41C4-BEDC-E20B0637AE3D}" type="slidenum">
              <a:rPr lang="fr-FR" noProof="1" dirty="0" smtClean="0"/>
              <a:pPr/>
              <a:t>‹N°›</a:t>
            </a:fld>
            <a:endParaRPr lang="fr-FR" noProof="1"/>
          </a:p>
        </p:txBody>
      </p:sp>
      <p:sp>
        <p:nvSpPr>
          <p:cNvPr id="14" name="Text Placeholder 51">
            <a:extLst>
              <a:ext uri="{FF2B5EF4-FFF2-40B4-BE49-F238E27FC236}">
                <a16:creationId xmlns:a16="http://schemas.microsoft.com/office/drawing/2014/main" id="{E83F540D-1514-8A9E-701D-5CEE9A109CD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04681" y="408705"/>
            <a:ext cx="605956" cy="285750"/>
          </a:xfrm>
          <a:custGeom>
            <a:avLst/>
            <a:gdLst>
              <a:gd name="connsiteX0" fmla="*/ 0 w 605956"/>
              <a:gd name="connsiteY0" fmla="*/ 0 h 285750"/>
              <a:gd name="connsiteX1" fmla="*/ 605956 w 605956"/>
              <a:gd name="connsiteY1" fmla="*/ 0 h 285750"/>
              <a:gd name="connsiteX2" fmla="*/ 605956 w 605956"/>
              <a:gd name="connsiteY2" fmla="*/ 285750 h 285750"/>
              <a:gd name="connsiteX3" fmla="*/ 0 w 605956"/>
              <a:gd name="connsiteY3" fmla="*/ 285750 h 285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5956" h="285750">
                <a:moveTo>
                  <a:pt x="0" y="0"/>
                </a:moveTo>
                <a:lnTo>
                  <a:pt x="605956" y="0"/>
                </a:lnTo>
                <a:lnTo>
                  <a:pt x="605956" y="285750"/>
                </a:lnTo>
                <a:lnTo>
                  <a:pt x="0" y="285750"/>
                </a:lnTo>
                <a:close/>
              </a:path>
            </a:pathLst>
          </a:cu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</p:spPr>
        <p:txBody>
          <a:bodyPr wrap="square"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900" b="0" cap="none" baseline="0">
                <a:solidFill>
                  <a:schemeClr val="bg1"/>
                </a:solidFill>
                <a:latin typeface="+mn-lt"/>
              </a:defRPr>
            </a:lvl1pPr>
            <a:lvl2pPr marL="345600" indent="-1714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100">
                <a:solidFill>
                  <a:schemeClr val="tx1"/>
                </a:solidFill>
              </a:defRPr>
            </a:lvl2pPr>
            <a:lvl3pPr marL="518400" indent="-1714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 sz="1050">
                <a:solidFill>
                  <a:schemeClr val="tx1"/>
                </a:solidFill>
              </a:defRPr>
            </a:lvl3pPr>
          </a:lstStyle>
          <a:p>
            <a:pPr lvl="0"/>
            <a:r>
              <a:rPr lang="fr-FR" noProof="1"/>
              <a:t> </a:t>
            </a:r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1EE2C910-EDC2-213E-358B-55D477C6460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050253" y="4811449"/>
            <a:ext cx="1536745" cy="12311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defRPr lang="en-US" sz="800" smtClean="0"/>
            </a:lvl1pPr>
          </a:lstStyle>
          <a:p>
            <a:pPr algn="r"/>
            <a:fld id="{24C8F30D-311A-5F48-9786-108D37044CB3}" type="datetime2">
              <a:rPr lang="fr-FR" smtClean="0"/>
              <a:t>mardi 4 novembre 2025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33973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786BB16-8526-844B-6934-F925E636CFD7}"/>
              </a:ext>
            </a:extLst>
          </p:cNvPr>
          <p:cNvSpPr/>
          <p:nvPr userDrawn="1"/>
        </p:nvSpPr>
        <p:spPr>
          <a:xfrm>
            <a:off x="4914900" y="0"/>
            <a:ext cx="42291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fr-FR" noProof="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A727880-78A7-2376-5930-F6AE41569666}"/>
              </a:ext>
            </a:extLst>
          </p:cNvPr>
          <p:cNvSpPr/>
          <p:nvPr userDrawn="1"/>
        </p:nvSpPr>
        <p:spPr>
          <a:xfrm>
            <a:off x="0" y="349200"/>
            <a:ext cx="846000" cy="3355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fr-FR" noProof="1"/>
          </a:p>
        </p:txBody>
      </p:sp>
      <p:sp>
        <p:nvSpPr>
          <p:cNvPr id="4" name="Title 17">
            <a:extLst>
              <a:ext uri="{FF2B5EF4-FFF2-40B4-BE49-F238E27FC236}">
                <a16:creationId xmlns:a16="http://schemas.microsoft.com/office/drawing/2014/main" id="{048FD9C7-966C-1875-ECC8-B10DEAAAD1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57600" y="349200"/>
            <a:ext cx="3752150" cy="738664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>
              <a:lnSpc>
                <a:spcPct val="100000"/>
              </a:lnSpc>
              <a:defRPr sz="2400" cap="all" baseline="0"/>
            </a:lvl1pPr>
          </a:lstStyle>
          <a:p>
            <a:r>
              <a:rPr lang="fr-FR" noProof="1"/>
              <a:t>CECI EST LE TITRE DE LA DIAPOSITIVE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3C71DD07-1EC1-A3BE-E44D-456A3BCEB52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57600" y="1120926"/>
            <a:ext cx="3752369" cy="16927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100">
                <a:latin typeface="+mj-lt"/>
              </a:defRPr>
            </a:lvl1pPr>
          </a:lstStyle>
          <a:p>
            <a:pPr lvl="0"/>
            <a:r>
              <a:rPr lang="fr-FR" noProof="1"/>
              <a:t>Ceci est le sous-titre de la diapositive</a:t>
            </a:r>
          </a:p>
        </p:txBody>
      </p:sp>
      <p:sp>
        <p:nvSpPr>
          <p:cNvPr id="15" name="Chart Placeholder 16">
            <a:extLst>
              <a:ext uri="{FF2B5EF4-FFF2-40B4-BE49-F238E27FC236}">
                <a16:creationId xmlns:a16="http://schemas.microsoft.com/office/drawing/2014/main" id="{F47CE1F9-AFDB-8C06-7632-6C84C48E5C4E}"/>
              </a:ext>
            </a:extLst>
          </p:cNvPr>
          <p:cNvSpPr>
            <a:spLocks noGrp="1"/>
          </p:cNvSpPr>
          <p:nvPr>
            <p:ph type="chart" sz="quarter" idx="14" hasCustomPrompt="1"/>
          </p:nvPr>
        </p:nvSpPr>
        <p:spPr>
          <a:xfrm>
            <a:off x="957600" y="1964118"/>
            <a:ext cx="3752150" cy="2908886"/>
          </a:xfrm>
          <a:prstGeom prst="rect">
            <a:avLst/>
          </a:prstGeom>
          <a:solidFill>
            <a:schemeClr val="tx2"/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fr-FR" noProof="1"/>
              <a:t>Insérer graphique</a:t>
            </a:r>
          </a:p>
        </p:txBody>
      </p:sp>
      <p:sp>
        <p:nvSpPr>
          <p:cNvPr id="16" name="Text Placeholder 36">
            <a:extLst>
              <a:ext uri="{FF2B5EF4-FFF2-40B4-BE49-F238E27FC236}">
                <a16:creationId xmlns:a16="http://schemas.microsoft.com/office/drawing/2014/main" id="{A698F3C6-C29C-AD3C-931D-7421F0DAF36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57600" y="1563479"/>
            <a:ext cx="370439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1200" b="0" cap="all" baseline="0">
                <a:solidFill>
                  <a:schemeClr val="tx1"/>
                </a:solidFill>
                <a:latin typeface="+mj-lt"/>
              </a:defRPr>
            </a:lvl1pPr>
            <a:lvl2pPr marL="345600" indent="-1714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100">
                <a:solidFill>
                  <a:schemeClr val="tx1"/>
                </a:solidFill>
              </a:defRPr>
            </a:lvl2pPr>
            <a:lvl3pPr marL="518400" indent="-1714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 sz="1050">
                <a:solidFill>
                  <a:schemeClr val="tx1"/>
                </a:solidFill>
              </a:defRPr>
            </a:lvl3pPr>
          </a:lstStyle>
          <a:p>
            <a:pPr lvl="0"/>
            <a:r>
              <a:rPr lang="fr-FR" noProof="1"/>
              <a:t>Ceci est le titre d’un Graphique</a:t>
            </a:r>
          </a:p>
        </p:txBody>
      </p:sp>
      <p:pic>
        <p:nvPicPr>
          <p:cNvPr id="17" name="Graphic 76">
            <a:extLst>
              <a:ext uri="{FF2B5EF4-FFF2-40B4-BE49-F238E27FC236}">
                <a16:creationId xmlns:a16="http://schemas.microsoft.com/office/drawing/2014/main" id="{FDB45D72-958F-165D-415E-A97A32B4C19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04681" y="408705"/>
            <a:ext cx="605956" cy="28575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F05E3BC8-B95C-55ED-F8AA-13B41B37678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8645449" y="4729833"/>
            <a:ext cx="498551" cy="286342"/>
          </a:xfrm>
          <a:prstGeom prst="rect">
            <a:avLst/>
          </a:prstGeom>
        </p:spPr>
      </p:pic>
      <p:sp>
        <p:nvSpPr>
          <p:cNvPr id="20" name="Slide Number Placeholder 1">
            <a:extLst>
              <a:ext uri="{FF2B5EF4-FFF2-40B4-BE49-F238E27FC236}">
                <a16:creationId xmlns:a16="http://schemas.microsoft.com/office/drawing/2014/main" id="{033827E0-258A-2F15-2441-DCB9524C5F7E}"/>
              </a:ext>
            </a:extLst>
          </p:cNvPr>
          <p:cNvSpPr txBox="1">
            <a:spLocks/>
          </p:cNvSpPr>
          <p:nvPr userDrawn="1"/>
        </p:nvSpPr>
        <p:spPr>
          <a:xfrm>
            <a:off x="8816975" y="4819143"/>
            <a:ext cx="187325" cy="10772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E731E4-944A-4221-B6D8-5A6D2D5B10C3}" type="slidenum">
              <a:rPr kumimoji="0" lang="fr-FR" sz="700" b="0" i="0" u="none" strike="noStrike" kern="1200" cap="none" spc="0" normalizeH="0" baseline="0" noProof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fr-FR" sz="700" b="0" i="0" u="none" strike="noStrike" kern="1200" cap="none" spc="0" normalizeH="0" baseline="0" noProof="1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1" name="Text Placeholder 36">
            <a:extLst>
              <a:ext uri="{FF2B5EF4-FFF2-40B4-BE49-F238E27FC236}">
                <a16:creationId xmlns:a16="http://schemas.microsoft.com/office/drawing/2014/main" id="{7C36FE38-A059-1B81-EF7D-69B952F1F56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277026" y="1249562"/>
            <a:ext cx="3504849" cy="31716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171450" indent="-1714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sz="1200">
                <a:solidFill>
                  <a:schemeClr val="tx1"/>
                </a:solidFill>
              </a:defRPr>
            </a:lvl1pPr>
            <a:lvl2pPr marL="345600" indent="-1714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100">
                <a:solidFill>
                  <a:schemeClr val="tx1"/>
                </a:solidFill>
              </a:defRPr>
            </a:lvl2pPr>
            <a:lvl3pPr marL="518400" indent="-1714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50">
                <a:solidFill>
                  <a:schemeClr val="tx1"/>
                </a:solidFill>
              </a:defRPr>
            </a:lvl3pPr>
          </a:lstStyle>
          <a:p>
            <a:pPr lvl="0"/>
            <a:r>
              <a:rPr lang="fr-FR" noProof="1"/>
              <a:t>Premier niveau de texte</a:t>
            </a:r>
          </a:p>
          <a:p>
            <a:pPr lvl="1"/>
            <a:r>
              <a:rPr lang="fr-FR" noProof="1"/>
              <a:t>Deuxième niveau de texte</a:t>
            </a:r>
          </a:p>
          <a:p>
            <a:pPr lvl="2"/>
            <a:r>
              <a:rPr lang="fr-FR" noProof="1"/>
              <a:t>Troisième niveau de texte</a:t>
            </a:r>
          </a:p>
        </p:txBody>
      </p:sp>
      <p:sp>
        <p:nvSpPr>
          <p:cNvPr id="22" name="Text Placeholder 36">
            <a:extLst>
              <a:ext uri="{FF2B5EF4-FFF2-40B4-BE49-F238E27FC236}">
                <a16:creationId xmlns:a16="http://schemas.microsoft.com/office/drawing/2014/main" id="{71C81EB8-6B00-51C1-6B6E-879AD0921B0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77026" y="979530"/>
            <a:ext cx="350484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1200" b="0" cap="all" baseline="0">
                <a:solidFill>
                  <a:schemeClr val="tx1"/>
                </a:solidFill>
                <a:latin typeface="+mj-lt"/>
              </a:defRPr>
            </a:lvl1pPr>
            <a:lvl2pPr marL="345600" indent="-1714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100">
                <a:solidFill>
                  <a:schemeClr val="tx1"/>
                </a:solidFill>
              </a:defRPr>
            </a:lvl2pPr>
            <a:lvl3pPr marL="518400" indent="-1714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 sz="1050">
                <a:solidFill>
                  <a:schemeClr val="tx1"/>
                </a:solidFill>
              </a:defRPr>
            </a:lvl3pPr>
          </a:lstStyle>
          <a:p>
            <a:pPr lvl="0"/>
            <a:r>
              <a:rPr lang="fr-FR" noProof="1"/>
              <a:t>Insérer texte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5EDF8862-FBCD-D3B1-13C6-83BA08D6B58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050253" y="4811449"/>
            <a:ext cx="1536745" cy="12311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defRPr lang="en-US" sz="800" smtClean="0"/>
            </a:lvl1pPr>
          </a:lstStyle>
          <a:p>
            <a:pPr algn="r"/>
            <a:fld id="{5FEDF926-58F2-944A-989B-D3235BC028C7}" type="datetime2">
              <a:rPr lang="fr-FR" smtClean="0"/>
              <a:t>mardi 4 novembre 2025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366877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76">
            <a:extLst>
              <a:ext uri="{FF2B5EF4-FFF2-40B4-BE49-F238E27FC236}">
                <a16:creationId xmlns:a16="http://schemas.microsoft.com/office/drawing/2014/main" id="{12000BE0-34D5-48E3-94A2-76EC30036C3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04681" y="408705"/>
            <a:ext cx="605956" cy="28575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6095AF98-78FF-0A18-EF19-809E465405F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8645449" y="4729833"/>
            <a:ext cx="498551" cy="286342"/>
          </a:xfrm>
          <a:prstGeom prst="rect">
            <a:avLst/>
          </a:prstGeom>
        </p:spPr>
      </p:pic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63AC1ED4-6B28-0B61-2795-200C1F103287}"/>
              </a:ext>
            </a:extLst>
          </p:cNvPr>
          <p:cNvSpPr txBox="1">
            <a:spLocks/>
          </p:cNvSpPr>
          <p:nvPr userDrawn="1"/>
        </p:nvSpPr>
        <p:spPr>
          <a:xfrm>
            <a:off x="8816975" y="4819143"/>
            <a:ext cx="187325" cy="10772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E731E4-944A-4221-B6D8-5A6D2D5B10C3}" type="slidenum">
              <a:rPr kumimoji="0" lang="fr-FR" sz="700" b="0" i="0" u="none" strike="noStrike" kern="1200" cap="none" spc="0" normalizeH="0" baseline="0" noProof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fr-FR" sz="700" b="0" i="0" u="none" strike="noStrike" kern="1200" cap="none" spc="0" normalizeH="0" baseline="0" noProof="1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EC322EB-C6A6-3948-85E4-F4D4F3DF56D4}"/>
              </a:ext>
            </a:extLst>
          </p:cNvPr>
          <p:cNvSpPr/>
          <p:nvPr userDrawn="1"/>
        </p:nvSpPr>
        <p:spPr>
          <a:xfrm>
            <a:off x="0" y="349200"/>
            <a:ext cx="846000" cy="3355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fr-FR" noProof="1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615A7F-94FA-7350-A68E-3DDDEA0E127B}"/>
              </a:ext>
            </a:extLst>
          </p:cNvPr>
          <p:cNvSpPr>
            <a:spLocks/>
          </p:cNvSpPr>
          <p:nvPr userDrawn="1"/>
        </p:nvSpPr>
        <p:spPr>
          <a:xfrm flipV="1">
            <a:off x="4671234" y="3082889"/>
            <a:ext cx="4018291" cy="14966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90000" rIns="0" bIns="0" rtlCol="0" anchor="ctr">
            <a:norm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2800" b="0" i="0" u="none" strike="noStrike" kern="1200" cap="none" spc="0" normalizeH="0" baseline="50000" noProof="1">
              <a:ln>
                <a:noFill/>
              </a:ln>
              <a:solidFill>
                <a:srgbClr val="F0869D"/>
              </a:solidFill>
              <a:effectLst/>
              <a:uLnTx/>
              <a:uFillTx/>
              <a:latin typeface="Arial Black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C3D6F3C-2F46-0F50-69EC-63A71593275A}"/>
              </a:ext>
            </a:extLst>
          </p:cNvPr>
          <p:cNvSpPr>
            <a:spLocks/>
          </p:cNvSpPr>
          <p:nvPr userDrawn="1"/>
        </p:nvSpPr>
        <p:spPr>
          <a:xfrm flipH="1" flipV="1">
            <a:off x="673766" y="3082888"/>
            <a:ext cx="3798999" cy="149663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90000" rIns="0" bIns="0" rtlCol="0" anchor="ctr">
            <a:norm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2800" b="0" i="0" u="none" strike="noStrike" kern="1200" cap="none" spc="0" normalizeH="0" baseline="50000" noProof="1">
              <a:ln>
                <a:noFill/>
              </a:ln>
              <a:solidFill>
                <a:srgbClr val="F0869D"/>
              </a:solidFill>
              <a:effectLst/>
              <a:uLnTx/>
              <a:uFillTx/>
              <a:latin typeface="Arial Black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12B2D8-BCB8-F5E1-1E7C-00802BA569D5}"/>
              </a:ext>
            </a:extLst>
          </p:cNvPr>
          <p:cNvSpPr>
            <a:spLocks/>
          </p:cNvSpPr>
          <p:nvPr userDrawn="1"/>
        </p:nvSpPr>
        <p:spPr>
          <a:xfrm>
            <a:off x="4671234" y="1426172"/>
            <a:ext cx="4018291" cy="149663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90000" rIns="0" bIns="0" rtlCol="0" anchor="ctr">
            <a:norm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2800" b="0" i="0" u="none" strike="noStrike" kern="1200" cap="none" spc="0" normalizeH="0" baseline="50000" noProof="1">
              <a:ln>
                <a:noFill/>
              </a:ln>
              <a:solidFill>
                <a:srgbClr val="F0869D"/>
              </a:solidFill>
              <a:effectLst/>
              <a:uLnTx/>
              <a:uFillTx/>
              <a:latin typeface="Arial Black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0DA67D3-391A-4A09-6F6D-175E17A04AB3}"/>
              </a:ext>
            </a:extLst>
          </p:cNvPr>
          <p:cNvSpPr>
            <a:spLocks/>
          </p:cNvSpPr>
          <p:nvPr userDrawn="1"/>
        </p:nvSpPr>
        <p:spPr>
          <a:xfrm flipH="1">
            <a:off x="673767" y="1426172"/>
            <a:ext cx="3798998" cy="14966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90000" rIns="0" bIns="0" rtlCol="0" anchor="ctr">
            <a:norm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2800" b="0" i="0" u="none" strike="noStrike" kern="1200" cap="none" spc="0" normalizeH="0" baseline="50000" noProof="1">
              <a:ln>
                <a:noFill/>
              </a:ln>
              <a:solidFill>
                <a:srgbClr val="F0869D"/>
              </a:solidFill>
              <a:effectLst/>
              <a:uLnTx/>
              <a:uFillTx/>
              <a:latin typeface="Arial Black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D812896-6C23-9E7E-CD13-97FDBBEB754C}"/>
              </a:ext>
            </a:extLst>
          </p:cNvPr>
          <p:cNvSpPr/>
          <p:nvPr userDrawn="1"/>
        </p:nvSpPr>
        <p:spPr>
          <a:xfrm>
            <a:off x="993559" y="1387929"/>
            <a:ext cx="540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fr-FR" noProof="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4A2C362-51DA-9348-3B93-D8A2F92135C4}"/>
              </a:ext>
            </a:extLst>
          </p:cNvPr>
          <p:cNvSpPr/>
          <p:nvPr userDrawn="1"/>
        </p:nvSpPr>
        <p:spPr>
          <a:xfrm>
            <a:off x="5101600" y="1387929"/>
            <a:ext cx="540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fr-FR" noProof="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6B12EB9-18FB-7751-EF05-EAEB19BBBF4E}"/>
              </a:ext>
            </a:extLst>
          </p:cNvPr>
          <p:cNvSpPr/>
          <p:nvPr userDrawn="1"/>
        </p:nvSpPr>
        <p:spPr>
          <a:xfrm>
            <a:off x="884841" y="3044646"/>
            <a:ext cx="540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fr-FR" noProof="1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35A12D0-515A-3B0F-7B30-D6187F7FFEE2}"/>
              </a:ext>
            </a:extLst>
          </p:cNvPr>
          <p:cNvSpPr/>
          <p:nvPr userDrawn="1"/>
        </p:nvSpPr>
        <p:spPr>
          <a:xfrm>
            <a:off x="5101600" y="3044646"/>
            <a:ext cx="540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fr-FR" noProof="1"/>
          </a:p>
        </p:txBody>
      </p:sp>
      <p:sp>
        <p:nvSpPr>
          <p:cNvPr id="19" name="Text Placeholder 36">
            <a:extLst>
              <a:ext uri="{FF2B5EF4-FFF2-40B4-BE49-F238E27FC236}">
                <a16:creationId xmlns:a16="http://schemas.microsoft.com/office/drawing/2014/main" id="{C4E2524F-61DE-95BC-7770-4E674B7A0FF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93559" y="1667944"/>
            <a:ext cx="315755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1200" b="0" cap="all" baseline="0">
                <a:solidFill>
                  <a:schemeClr val="tx1"/>
                </a:solidFill>
                <a:latin typeface="+mj-lt"/>
              </a:defRPr>
            </a:lvl1pPr>
            <a:lvl2pPr marL="345600" indent="-1714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100">
                <a:solidFill>
                  <a:schemeClr val="tx1"/>
                </a:solidFill>
              </a:defRPr>
            </a:lvl2pPr>
            <a:lvl3pPr marL="518400" indent="-1714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 sz="1050">
                <a:solidFill>
                  <a:schemeClr val="tx1"/>
                </a:solidFill>
              </a:defRPr>
            </a:lvl3pPr>
          </a:lstStyle>
          <a:p>
            <a:pPr lvl="0"/>
            <a:r>
              <a:rPr lang="fr-FR" noProof="1"/>
              <a:t>FORCES</a:t>
            </a:r>
          </a:p>
        </p:txBody>
      </p:sp>
      <p:sp>
        <p:nvSpPr>
          <p:cNvPr id="20" name="Text Placeholder 36">
            <a:extLst>
              <a:ext uri="{FF2B5EF4-FFF2-40B4-BE49-F238E27FC236}">
                <a16:creationId xmlns:a16="http://schemas.microsoft.com/office/drawing/2014/main" id="{32C9A1F1-8073-10E6-AAD5-59C746C957A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93559" y="1840317"/>
            <a:ext cx="3157559" cy="92333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1100" b="0" cap="none" baseline="0">
                <a:solidFill>
                  <a:schemeClr val="tx1"/>
                </a:solidFill>
                <a:latin typeface="+mn-lt"/>
              </a:defRPr>
            </a:lvl1pPr>
            <a:lvl2pPr marL="345600" indent="-1714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100">
                <a:solidFill>
                  <a:schemeClr val="tx1"/>
                </a:solidFill>
              </a:defRPr>
            </a:lvl2pPr>
            <a:lvl3pPr marL="518400" indent="-1714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 sz="1050">
                <a:solidFill>
                  <a:schemeClr val="tx1"/>
                </a:solidFill>
              </a:defRPr>
            </a:lvl3pPr>
          </a:lstStyle>
          <a:p>
            <a:pPr lvl="0"/>
            <a:r>
              <a:rPr lang="fr-FR" b="0" i="0" noProof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Insérer texte</a:t>
            </a:r>
            <a:endParaRPr lang="fr-FR" noProof="1"/>
          </a:p>
        </p:txBody>
      </p:sp>
      <p:sp>
        <p:nvSpPr>
          <p:cNvPr id="21" name="Text Placeholder 36">
            <a:extLst>
              <a:ext uri="{FF2B5EF4-FFF2-40B4-BE49-F238E27FC236}">
                <a16:creationId xmlns:a16="http://schemas.microsoft.com/office/drawing/2014/main" id="{647298AD-651C-4A7A-640A-30B46CB0E13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01600" y="1667944"/>
            <a:ext cx="315755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1200" b="0" cap="all" baseline="0">
                <a:solidFill>
                  <a:schemeClr val="tx1"/>
                </a:solidFill>
                <a:latin typeface="+mj-lt"/>
              </a:defRPr>
            </a:lvl1pPr>
            <a:lvl2pPr marL="345600" indent="-1714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100">
                <a:solidFill>
                  <a:schemeClr val="tx1"/>
                </a:solidFill>
              </a:defRPr>
            </a:lvl2pPr>
            <a:lvl3pPr marL="518400" indent="-1714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 sz="1050">
                <a:solidFill>
                  <a:schemeClr val="tx1"/>
                </a:solidFill>
              </a:defRPr>
            </a:lvl3pPr>
          </a:lstStyle>
          <a:p>
            <a:pPr lvl="0"/>
            <a:r>
              <a:rPr lang="fr-FR" noProof="1"/>
              <a:t>FAIBLESSES</a:t>
            </a:r>
          </a:p>
        </p:txBody>
      </p:sp>
      <p:sp>
        <p:nvSpPr>
          <p:cNvPr id="22" name="Text Placeholder 36">
            <a:extLst>
              <a:ext uri="{FF2B5EF4-FFF2-40B4-BE49-F238E27FC236}">
                <a16:creationId xmlns:a16="http://schemas.microsoft.com/office/drawing/2014/main" id="{1A092DCE-8B92-5FE9-3C15-35AACCC5A72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101600" y="1840317"/>
            <a:ext cx="3157559" cy="92333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1100" b="0" cap="none" baseline="0">
                <a:solidFill>
                  <a:schemeClr val="tx1"/>
                </a:solidFill>
                <a:latin typeface="+mn-lt"/>
              </a:defRPr>
            </a:lvl1pPr>
            <a:lvl2pPr marL="345600" indent="-1714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100">
                <a:solidFill>
                  <a:schemeClr val="tx1"/>
                </a:solidFill>
              </a:defRPr>
            </a:lvl2pPr>
            <a:lvl3pPr marL="518400" indent="-1714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 sz="1050">
                <a:solidFill>
                  <a:schemeClr val="tx1"/>
                </a:solidFill>
              </a:defRPr>
            </a:lvl3pPr>
          </a:lstStyle>
          <a:p>
            <a:pPr lvl="0"/>
            <a:r>
              <a:rPr lang="fr-FR" b="0" i="0" noProof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Insérer texte</a:t>
            </a:r>
            <a:endParaRPr lang="fr-FR" noProof="1"/>
          </a:p>
        </p:txBody>
      </p:sp>
      <p:sp>
        <p:nvSpPr>
          <p:cNvPr id="23" name="Text Placeholder 36">
            <a:extLst>
              <a:ext uri="{FF2B5EF4-FFF2-40B4-BE49-F238E27FC236}">
                <a16:creationId xmlns:a16="http://schemas.microsoft.com/office/drawing/2014/main" id="{F3DB11C0-344F-3130-7C2B-6AD785BC136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93559" y="3318248"/>
            <a:ext cx="315755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1200" b="0" cap="all" baseline="0">
                <a:solidFill>
                  <a:schemeClr val="tx1"/>
                </a:solidFill>
                <a:latin typeface="+mj-lt"/>
              </a:defRPr>
            </a:lvl1pPr>
            <a:lvl2pPr marL="345600" indent="-1714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100">
                <a:solidFill>
                  <a:schemeClr val="tx1"/>
                </a:solidFill>
              </a:defRPr>
            </a:lvl2pPr>
            <a:lvl3pPr marL="518400" indent="-1714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 sz="1050">
                <a:solidFill>
                  <a:schemeClr val="tx1"/>
                </a:solidFill>
              </a:defRPr>
            </a:lvl3pPr>
          </a:lstStyle>
          <a:p>
            <a:pPr lvl="0"/>
            <a:r>
              <a:rPr lang="fr-FR" noProof="1"/>
              <a:t>OPPORTUNITES</a:t>
            </a:r>
          </a:p>
        </p:txBody>
      </p:sp>
      <p:sp>
        <p:nvSpPr>
          <p:cNvPr id="24" name="Text Placeholder 36">
            <a:extLst>
              <a:ext uri="{FF2B5EF4-FFF2-40B4-BE49-F238E27FC236}">
                <a16:creationId xmlns:a16="http://schemas.microsoft.com/office/drawing/2014/main" id="{18487982-D496-D215-F319-16BA7E09BD2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93559" y="3497034"/>
            <a:ext cx="3157559" cy="92333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1100" b="0" cap="none" baseline="0">
                <a:solidFill>
                  <a:schemeClr val="tx1"/>
                </a:solidFill>
                <a:latin typeface="+mn-lt"/>
              </a:defRPr>
            </a:lvl1pPr>
            <a:lvl2pPr marL="345600" indent="-1714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100">
                <a:solidFill>
                  <a:schemeClr val="tx1"/>
                </a:solidFill>
              </a:defRPr>
            </a:lvl2pPr>
            <a:lvl3pPr marL="518400" indent="-1714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 sz="1050">
                <a:solidFill>
                  <a:schemeClr val="tx1"/>
                </a:solidFill>
              </a:defRPr>
            </a:lvl3pPr>
          </a:lstStyle>
          <a:p>
            <a:pPr lvl="0"/>
            <a:r>
              <a:rPr lang="fr-FR" b="0" i="0" noProof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Insérer texte</a:t>
            </a:r>
            <a:endParaRPr lang="fr-FR" noProof="1"/>
          </a:p>
        </p:txBody>
      </p:sp>
      <p:sp>
        <p:nvSpPr>
          <p:cNvPr id="25" name="Text Placeholder 36">
            <a:extLst>
              <a:ext uri="{FF2B5EF4-FFF2-40B4-BE49-F238E27FC236}">
                <a16:creationId xmlns:a16="http://schemas.microsoft.com/office/drawing/2014/main" id="{9C71986B-F58D-BADE-6136-D27E71C7B21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101600" y="3318248"/>
            <a:ext cx="3157559" cy="18466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1200" b="0" cap="all" baseline="0">
                <a:solidFill>
                  <a:schemeClr val="tx1"/>
                </a:solidFill>
                <a:latin typeface="+mj-lt"/>
              </a:defRPr>
            </a:lvl1pPr>
            <a:lvl2pPr marL="345600" indent="-1714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100">
                <a:solidFill>
                  <a:schemeClr val="tx1"/>
                </a:solidFill>
              </a:defRPr>
            </a:lvl2pPr>
            <a:lvl3pPr marL="518400" indent="-1714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 sz="1050">
                <a:solidFill>
                  <a:schemeClr val="tx1"/>
                </a:solidFill>
              </a:defRPr>
            </a:lvl3pPr>
          </a:lstStyle>
          <a:p>
            <a:pPr lvl="0"/>
            <a:r>
              <a:rPr lang="fr-FR" noProof="1"/>
              <a:t>MENACES</a:t>
            </a:r>
          </a:p>
        </p:txBody>
      </p:sp>
      <p:sp>
        <p:nvSpPr>
          <p:cNvPr id="26" name="Text Placeholder 36">
            <a:extLst>
              <a:ext uri="{FF2B5EF4-FFF2-40B4-BE49-F238E27FC236}">
                <a16:creationId xmlns:a16="http://schemas.microsoft.com/office/drawing/2014/main" id="{6284C385-EB6F-E7A5-F6CB-246A55657CB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101600" y="3497034"/>
            <a:ext cx="3157559" cy="92333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1100" b="0" cap="none" baseline="0">
                <a:solidFill>
                  <a:schemeClr val="tx1"/>
                </a:solidFill>
                <a:latin typeface="+mn-lt"/>
              </a:defRPr>
            </a:lvl1pPr>
            <a:lvl2pPr marL="345600" indent="-1714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100">
                <a:solidFill>
                  <a:schemeClr val="tx1"/>
                </a:solidFill>
              </a:defRPr>
            </a:lvl2pPr>
            <a:lvl3pPr marL="518400" indent="-1714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 sz="1050">
                <a:solidFill>
                  <a:schemeClr val="tx1"/>
                </a:solidFill>
              </a:defRPr>
            </a:lvl3pPr>
          </a:lstStyle>
          <a:p>
            <a:pPr lvl="0"/>
            <a:r>
              <a:rPr lang="fr-FR" b="0" i="0" noProof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Insérer texte</a:t>
            </a:r>
            <a:endParaRPr lang="fr-FR" noProof="1"/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80DCF80F-D7CD-8E95-3EFE-3531FD4D9B7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57600" y="758370"/>
            <a:ext cx="7192800" cy="16927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100">
                <a:latin typeface="+mj-lt"/>
              </a:defRPr>
            </a:lvl1pPr>
          </a:lstStyle>
          <a:p>
            <a:pPr lvl="0"/>
            <a:r>
              <a:rPr lang="fr-FR" noProof="1"/>
              <a:t>Ceci est le sous-titre de la diapositive</a:t>
            </a:r>
          </a:p>
        </p:txBody>
      </p:sp>
      <p:sp>
        <p:nvSpPr>
          <p:cNvPr id="28" name="Title 17">
            <a:extLst>
              <a:ext uri="{FF2B5EF4-FFF2-40B4-BE49-F238E27FC236}">
                <a16:creationId xmlns:a16="http://schemas.microsoft.com/office/drawing/2014/main" id="{17F2DC34-793F-0FB0-83F0-A44051EF00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57599" y="349200"/>
            <a:ext cx="7192381" cy="369332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>
              <a:lnSpc>
                <a:spcPct val="100000"/>
              </a:lnSpc>
              <a:defRPr sz="2400" cap="all" baseline="0"/>
            </a:lvl1pPr>
          </a:lstStyle>
          <a:p>
            <a:r>
              <a:rPr lang="fr-FR" noProof="1"/>
              <a:t>CECI EST LE TITRE DE LA DIAPOSITIVE</a:t>
            </a:r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860734CE-D41A-B246-E534-4A13FAB17C0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050253" y="4811449"/>
            <a:ext cx="1536745" cy="12311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defRPr lang="en-US" sz="800" smtClean="0"/>
            </a:lvl1pPr>
          </a:lstStyle>
          <a:p>
            <a:pPr algn="r"/>
            <a:fld id="{B8C625DE-437E-094B-A597-AEB3D4058AAB}" type="datetime2">
              <a:rPr lang="fr-FR" smtClean="0"/>
              <a:t>mardi 4 novembre 2025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7249009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76">
            <a:extLst>
              <a:ext uri="{FF2B5EF4-FFF2-40B4-BE49-F238E27FC236}">
                <a16:creationId xmlns:a16="http://schemas.microsoft.com/office/drawing/2014/main" id="{095580DD-BA23-6997-958B-E850869DB74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04681" y="408705"/>
            <a:ext cx="605956" cy="28575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0601CEC5-86C2-CEEB-574B-589E30516A6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8645449" y="4729833"/>
            <a:ext cx="498551" cy="286342"/>
          </a:xfrm>
          <a:prstGeom prst="rect">
            <a:avLst/>
          </a:prstGeom>
        </p:spPr>
      </p:pic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6F220CCF-A49F-3506-A4B8-AD853FC15A32}"/>
              </a:ext>
            </a:extLst>
          </p:cNvPr>
          <p:cNvSpPr txBox="1">
            <a:spLocks/>
          </p:cNvSpPr>
          <p:nvPr userDrawn="1"/>
        </p:nvSpPr>
        <p:spPr>
          <a:xfrm>
            <a:off x="8816975" y="4819143"/>
            <a:ext cx="187325" cy="10772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E731E4-944A-4221-B6D8-5A6D2D5B10C3}" type="slidenum">
              <a:rPr kumimoji="0" lang="fr-FR" sz="700" b="0" i="0" u="none" strike="noStrike" kern="1200" cap="none" spc="0" normalizeH="0" baseline="0" noProof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fr-FR" sz="700" b="0" i="0" u="none" strike="noStrike" kern="1200" cap="none" spc="0" normalizeH="0" baseline="0" noProof="1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D5E5EA-E80A-1FDF-CCC3-6A7130C1E167}"/>
              </a:ext>
            </a:extLst>
          </p:cNvPr>
          <p:cNvSpPr/>
          <p:nvPr userDrawn="1"/>
        </p:nvSpPr>
        <p:spPr>
          <a:xfrm>
            <a:off x="0" y="349200"/>
            <a:ext cx="846000" cy="3355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fr-FR" noProof="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EFC1AD0-63CB-96AD-C9BC-D8F4FB68CDFF}"/>
              </a:ext>
            </a:extLst>
          </p:cNvPr>
          <p:cNvSpPr>
            <a:spLocks/>
          </p:cNvSpPr>
          <p:nvPr userDrawn="1"/>
        </p:nvSpPr>
        <p:spPr>
          <a:xfrm flipH="1">
            <a:off x="466722" y="1392528"/>
            <a:ext cx="1980000" cy="29576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90000" rIns="0" bIns="0" rtlCol="0" anchor="ctr">
            <a:norm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2800" b="0" i="0" u="none" strike="noStrike" kern="1200" cap="none" spc="0" normalizeH="0" baseline="50000" noProof="1">
              <a:ln>
                <a:noFill/>
              </a:ln>
              <a:solidFill>
                <a:srgbClr val="F0869D"/>
              </a:solidFill>
              <a:effectLst/>
              <a:uLnTx/>
              <a:uFillTx/>
              <a:latin typeface="Arial Black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32D2278-DD2E-34EE-135B-D5AF73D0E481}"/>
              </a:ext>
            </a:extLst>
          </p:cNvPr>
          <p:cNvSpPr>
            <a:spLocks/>
          </p:cNvSpPr>
          <p:nvPr userDrawn="1"/>
        </p:nvSpPr>
        <p:spPr>
          <a:xfrm>
            <a:off x="2543574" y="1392528"/>
            <a:ext cx="1980000" cy="29576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90000" rIns="0" bIns="0" rtlCol="0" anchor="ctr">
            <a:norm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2800" b="0" i="0" u="none" strike="noStrike" kern="1200" cap="none" spc="0" normalizeH="0" baseline="50000" noProof="1">
              <a:ln>
                <a:noFill/>
              </a:ln>
              <a:solidFill>
                <a:srgbClr val="F0869D"/>
              </a:solidFill>
              <a:effectLst/>
              <a:uLnTx/>
              <a:uFillTx/>
              <a:latin typeface="Arial Black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AA8F3C4-E342-2137-E419-CB05A6BE1BBF}"/>
              </a:ext>
            </a:extLst>
          </p:cNvPr>
          <p:cNvSpPr>
            <a:spLocks/>
          </p:cNvSpPr>
          <p:nvPr userDrawn="1"/>
        </p:nvSpPr>
        <p:spPr>
          <a:xfrm flipH="1">
            <a:off x="4620426" y="1392528"/>
            <a:ext cx="1980000" cy="29576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90000" rIns="0" bIns="0" rtlCol="0" anchor="ctr">
            <a:norm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2800" b="0" i="0" u="none" strike="noStrike" kern="1200" cap="none" spc="0" normalizeH="0" baseline="50000" noProof="1">
              <a:ln>
                <a:noFill/>
              </a:ln>
              <a:solidFill>
                <a:srgbClr val="F0869D"/>
              </a:solidFill>
              <a:effectLst/>
              <a:uLnTx/>
              <a:uFillTx/>
              <a:latin typeface="Arial Black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1A40691-6DE9-A7DB-BE11-AD3819CB07A6}"/>
              </a:ext>
            </a:extLst>
          </p:cNvPr>
          <p:cNvSpPr>
            <a:spLocks/>
          </p:cNvSpPr>
          <p:nvPr userDrawn="1"/>
        </p:nvSpPr>
        <p:spPr>
          <a:xfrm>
            <a:off x="6697278" y="1392528"/>
            <a:ext cx="1980000" cy="29576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90000" rIns="0" bIns="0" rtlCol="0" anchor="ctr">
            <a:norm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2800" b="0" i="0" u="none" strike="noStrike" kern="1200" cap="none" spc="0" normalizeH="0" baseline="50000" noProof="1">
              <a:ln>
                <a:noFill/>
              </a:ln>
              <a:solidFill>
                <a:srgbClr val="F0869D"/>
              </a:solidFill>
              <a:effectLst/>
              <a:uLnTx/>
              <a:uFillTx/>
              <a:latin typeface="Arial Black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9F88DB4-61A4-5E6E-F86E-865C6CE45A03}"/>
              </a:ext>
            </a:extLst>
          </p:cNvPr>
          <p:cNvSpPr/>
          <p:nvPr userDrawn="1"/>
        </p:nvSpPr>
        <p:spPr>
          <a:xfrm>
            <a:off x="1186722" y="1356528"/>
            <a:ext cx="540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fr-FR" noProof="1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B72182B-822D-4B46-916C-2C27DF25F368}"/>
              </a:ext>
            </a:extLst>
          </p:cNvPr>
          <p:cNvSpPr/>
          <p:nvPr userDrawn="1"/>
        </p:nvSpPr>
        <p:spPr>
          <a:xfrm>
            <a:off x="3312000" y="1356528"/>
            <a:ext cx="540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fr-FR" noProof="1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570973F-EA8D-0EAA-59B0-26B6470577CF}"/>
              </a:ext>
            </a:extLst>
          </p:cNvPr>
          <p:cNvSpPr/>
          <p:nvPr userDrawn="1"/>
        </p:nvSpPr>
        <p:spPr>
          <a:xfrm>
            <a:off x="5340426" y="1356528"/>
            <a:ext cx="540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fr-FR" noProof="1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0C0B56F-D9C4-C6C4-8717-A9EB8F27C3CE}"/>
              </a:ext>
            </a:extLst>
          </p:cNvPr>
          <p:cNvSpPr/>
          <p:nvPr userDrawn="1"/>
        </p:nvSpPr>
        <p:spPr>
          <a:xfrm>
            <a:off x="7417278" y="1356528"/>
            <a:ext cx="540000" cy="7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fr-FR" noProof="1"/>
          </a:p>
        </p:txBody>
      </p:sp>
      <p:sp>
        <p:nvSpPr>
          <p:cNvPr id="24" name="Text Placeholder 36">
            <a:extLst>
              <a:ext uri="{FF2B5EF4-FFF2-40B4-BE49-F238E27FC236}">
                <a16:creationId xmlns:a16="http://schemas.microsoft.com/office/drawing/2014/main" id="{D694D5BE-9380-7B81-5E61-1BB1DF18B56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70087" y="1593949"/>
            <a:ext cx="1573270" cy="169277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1100" b="0" cap="all" baseline="0">
                <a:solidFill>
                  <a:schemeClr val="tx1"/>
                </a:solidFill>
                <a:latin typeface="+mj-lt"/>
              </a:defRPr>
            </a:lvl1pPr>
            <a:lvl2pPr marL="345600" indent="-1714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100">
                <a:solidFill>
                  <a:schemeClr val="tx1"/>
                </a:solidFill>
              </a:defRPr>
            </a:lvl2pPr>
            <a:lvl3pPr marL="518400" indent="-1714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 sz="1050">
                <a:solidFill>
                  <a:schemeClr val="tx1"/>
                </a:solidFill>
              </a:defRPr>
            </a:lvl3pPr>
          </a:lstStyle>
          <a:p>
            <a:pPr lvl="0"/>
            <a:r>
              <a:rPr lang="fr-FR" noProof="1"/>
              <a:t>FORCES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3643D51C-E656-39BC-C9DD-FB0D233BFCE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57600" y="758370"/>
            <a:ext cx="7192800" cy="16927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100">
                <a:latin typeface="+mj-lt"/>
              </a:defRPr>
            </a:lvl1pPr>
          </a:lstStyle>
          <a:p>
            <a:pPr lvl="0"/>
            <a:r>
              <a:rPr lang="fr-FR" noProof="1"/>
              <a:t>Ceci est le sous-titre de la diapositive</a:t>
            </a:r>
          </a:p>
        </p:txBody>
      </p:sp>
      <p:sp>
        <p:nvSpPr>
          <p:cNvPr id="26" name="Title 17">
            <a:extLst>
              <a:ext uri="{FF2B5EF4-FFF2-40B4-BE49-F238E27FC236}">
                <a16:creationId xmlns:a16="http://schemas.microsoft.com/office/drawing/2014/main" id="{9B4BF51A-3EDE-9FE5-C32A-CD17F911A3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57599" y="349200"/>
            <a:ext cx="7192381" cy="369332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>
              <a:lnSpc>
                <a:spcPct val="100000"/>
              </a:lnSpc>
              <a:defRPr sz="2400" cap="all" baseline="0"/>
            </a:lvl1pPr>
          </a:lstStyle>
          <a:p>
            <a:r>
              <a:rPr lang="fr-FR" noProof="1"/>
              <a:t>CECI EST LE TITRE DE LA DIAPOSITIVE</a:t>
            </a:r>
          </a:p>
        </p:txBody>
      </p:sp>
      <p:sp>
        <p:nvSpPr>
          <p:cNvPr id="27" name="Text Placeholder 36">
            <a:extLst>
              <a:ext uri="{FF2B5EF4-FFF2-40B4-BE49-F238E27FC236}">
                <a16:creationId xmlns:a16="http://schemas.microsoft.com/office/drawing/2014/main" id="{4CAFA28A-0EF0-FBC1-1CBF-377044B3A6D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70087" y="1868578"/>
            <a:ext cx="1573270" cy="2246769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171450" indent="-1714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sz="1100">
                <a:solidFill>
                  <a:schemeClr val="tx1"/>
                </a:solidFill>
              </a:defRPr>
            </a:lvl1pPr>
            <a:lvl2pPr marL="345600" indent="-1714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050">
                <a:solidFill>
                  <a:schemeClr val="tx1"/>
                </a:solidFill>
              </a:defRPr>
            </a:lvl2pPr>
            <a:lvl3pPr marL="518400" indent="-1714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>
                <a:solidFill>
                  <a:schemeClr val="tx1"/>
                </a:solidFill>
              </a:defRPr>
            </a:lvl3pPr>
          </a:lstStyle>
          <a:p>
            <a:pPr lvl="0"/>
            <a:r>
              <a:rPr lang="fr-FR" noProof="1"/>
              <a:t>Premier niveau de texte</a:t>
            </a:r>
          </a:p>
          <a:p>
            <a:pPr lvl="1"/>
            <a:r>
              <a:rPr lang="fr-FR" noProof="1"/>
              <a:t>Deuxième niveau de texte</a:t>
            </a:r>
          </a:p>
          <a:p>
            <a:pPr lvl="2"/>
            <a:r>
              <a:rPr lang="fr-FR" noProof="1"/>
              <a:t>Troisième niveau de texte</a:t>
            </a:r>
          </a:p>
        </p:txBody>
      </p:sp>
      <p:sp>
        <p:nvSpPr>
          <p:cNvPr id="28" name="Text Placeholder 36">
            <a:extLst>
              <a:ext uri="{FF2B5EF4-FFF2-40B4-BE49-F238E27FC236}">
                <a16:creationId xmlns:a16="http://schemas.microsoft.com/office/drawing/2014/main" id="{537D7C0E-475A-4567-F8FD-F677E9CEAC4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746939" y="1593949"/>
            <a:ext cx="1573270" cy="169277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1100" b="0" cap="all" baseline="0">
                <a:solidFill>
                  <a:schemeClr val="tx1"/>
                </a:solidFill>
                <a:latin typeface="+mj-lt"/>
              </a:defRPr>
            </a:lvl1pPr>
            <a:lvl2pPr marL="345600" indent="-1714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100">
                <a:solidFill>
                  <a:schemeClr val="tx1"/>
                </a:solidFill>
              </a:defRPr>
            </a:lvl2pPr>
            <a:lvl3pPr marL="518400" indent="-1714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 sz="1050">
                <a:solidFill>
                  <a:schemeClr val="tx1"/>
                </a:solidFill>
              </a:defRPr>
            </a:lvl3pPr>
          </a:lstStyle>
          <a:p>
            <a:pPr lvl="0"/>
            <a:r>
              <a:rPr lang="fr-FR" noProof="1"/>
              <a:t>FAIBLESSES</a:t>
            </a:r>
          </a:p>
        </p:txBody>
      </p:sp>
      <p:sp>
        <p:nvSpPr>
          <p:cNvPr id="29" name="Text Placeholder 36">
            <a:extLst>
              <a:ext uri="{FF2B5EF4-FFF2-40B4-BE49-F238E27FC236}">
                <a16:creationId xmlns:a16="http://schemas.microsoft.com/office/drawing/2014/main" id="{DC383C3A-2739-7631-08D7-3FA39407E7B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746939" y="1868578"/>
            <a:ext cx="1573270" cy="2246769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171450" indent="-1714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sz="1100">
                <a:solidFill>
                  <a:schemeClr val="tx1"/>
                </a:solidFill>
              </a:defRPr>
            </a:lvl1pPr>
            <a:lvl2pPr marL="345600" indent="-1714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050">
                <a:solidFill>
                  <a:schemeClr val="tx1"/>
                </a:solidFill>
              </a:defRPr>
            </a:lvl2pPr>
            <a:lvl3pPr marL="518400" indent="-1714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>
                <a:solidFill>
                  <a:schemeClr val="tx1"/>
                </a:solidFill>
              </a:defRPr>
            </a:lvl3pPr>
          </a:lstStyle>
          <a:p>
            <a:pPr lvl="0"/>
            <a:r>
              <a:rPr lang="fr-FR" noProof="1"/>
              <a:t>Premier niveau de texte</a:t>
            </a:r>
          </a:p>
          <a:p>
            <a:pPr lvl="1"/>
            <a:r>
              <a:rPr lang="fr-FR" noProof="1"/>
              <a:t>Deuxième niveau de texte</a:t>
            </a:r>
          </a:p>
          <a:p>
            <a:pPr lvl="2"/>
            <a:r>
              <a:rPr lang="fr-FR" noProof="1"/>
              <a:t>Troisième niveau de texte</a:t>
            </a:r>
          </a:p>
        </p:txBody>
      </p:sp>
      <p:sp>
        <p:nvSpPr>
          <p:cNvPr id="30" name="Text Placeholder 36">
            <a:extLst>
              <a:ext uri="{FF2B5EF4-FFF2-40B4-BE49-F238E27FC236}">
                <a16:creationId xmlns:a16="http://schemas.microsoft.com/office/drawing/2014/main" id="{981424C6-E2E8-724B-CF71-4C6DFAF86D2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823791" y="1593949"/>
            <a:ext cx="1573270" cy="169277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1100" b="0" cap="all" baseline="0">
                <a:solidFill>
                  <a:schemeClr val="tx1"/>
                </a:solidFill>
                <a:latin typeface="+mj-lt"/>
              </a:defRPr>
            </a:lvl1pPr>
            <a:lvl2pPr marL="345600" indent="-1714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100">
                <a:solidFill>
                  <a:schemeClr val="tx1"/>
                </a:solidFill>
              </a:defRPr>
            </a:lvl2pPr>
            <a:lvl3pPr marL="518400" indent="-1714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 sz="1050">
                <a:solidFill>
                  <a:schemeClr val="tx1"/>
                </a:solidFill>
              </a:defRPr>
            </a:lvl3pPr>
          </a:lstStyle>
          <a:p>
            <a:pPr lvl="0"/>
            <a:r>
              <a:rPr lang="fr-FR" noProof="1"/>
              <a:t>OPPORTUNITES</a:t>
            </a:r>
          </a:p>
        </p:txBody>
      </p:sp>
      <p:sp>
        <p:nvSpPr>
          <p:cNvPr id="31" name="Text Placeholder 36">
            <a:extLst>
              <a:ext uri="{FF2B5EF4-FFF2-40B4-BE49-F238E27FC236}">
                <a16:creationId xmlns:a16="http://schemas.microsoft.com/office/drawing/2014/main" id="{58ADE0D1-AC3F-B370-32CE-182F8699C0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823791" y="1868578"/>
            <a:ext cx="1573270" cy="2246769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171450" indent="-1714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sz="1100">
                <a:solidFill>
                  <a:schemeClr val="tx1"/>
                </a:solidFill>
              </a:defRPr>
            </a:lvl1pPr>
            <a:lvl2pPr marL="345600" indent="-1714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050">
                <a:solidFill>
                  <a:schemeClr val="tx1"/>
                </a:solidFill>
              </a:defRPr>
            </a:lvl2pPr>
            <a:lvl3pPr marL="518400" indent="-1714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>
                <a:solidFill>
                  <a:schemeClr val="tx1"/>
                </a:solidFill>
              </a:defRPr>
            </a:lvl3pPr>
          </a:lstStyle>
          <a:p>
            <a:pPr lvl="0"/>
            <a:r>
              <a:rPr lang="fr-FR" noProof="1"/>
              <a:t>Premier niveau de texte</a:t>
            </a:r>
          </a:p>
          <a:p>
            <a:pPr lvl="1"/>
            <a:r>
              <a:rPr lang="fr-FR" noProof="1"/>
              <a:t>Deuxième niveau de texte</a:t>
            </a:r>
          </a:p>
          <a:p>
            <a:pPr lvl="2"/>
            <a:r>
              <a:rPr lang="fr-FR" noProof="1"/>
              <a:t>Troisième niveau de texte</a:t>
            </a:r>
          </a:p>
        </p:txBody>
      </p:sp>
      <p:sp>
        <p:nvSpPr>
          <p:cNvPr id="32" name="Text Placeholder 36">
            <a:extLst>
              <a:ext uri="{FF2B5EF4-FFF2-40B4-BE49-F238E27FC236}">
                <a16:creationId xmlns:a16="http://schemas.microsoft.com/office/drawing/2014/main" id="{0E37B8E5-6D5B-4689-E116-3BB387A58D2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900643" y="1593949"/>
            <a:ext cx="1573270" cy="169277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1100" b="0" cap="all" baseline="0">
                <a:solidFill>
                  <a:schemeClr val="tx1"/>
                </a:solidFill>
                <a:latin typeface="+mj-lt"/>
              </a:defRPr>
            </a:lvl1pPr>
            <a:lvl2pPr marL="345600" indent="-1714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-"/>
              <a:defRPr sz="1100">
                <a:solidFill>
                  <a:schemeClr val="tx1"/>
                </a:solidFill>
              </a:defRPr>
            </a:lvl2pPr>
            <a:lvl3pPr marL="518400" indent="-1714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 sz="1050">
                <a:solidFill>
                  <a:schemeClr val="tx1"/>
                </a:solidFill>
              </a:defRPr>
            </a:lvl3pPr>
          </a:lstStyle>
          <a:p>
            <a:pPr lvl="0"/>
            <a:r>
              <a:rPr lang="fr-FR" noProof="1"/>
              <a:t>MENACES</a:t>
            </a:r>
          </a:p>
        </p:txBody>
      </p:sp>
      <p:sp>
        <p:nvSpPr>
          <p:cNvPr id="33" name="Text Placeholder 36">
            <a:extLst>
              <a:ext uri="{FF2B5EF4-FFF2-40B4-BE49-F238E27FC236}">
                <a16:creationId xmlns:a16="http://schemas.microsoft.com/office/drawing/2014/main" id="{0CFAFB39-256E-5ABD-F113-6FE18910E8E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900643" y="1868578"/>
            <a:ext cx="1573270" cy="2246769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171450" indent="-1714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sz="1100">
                <a:solidFill>
                  <a:schemeClr val="tx1"/>
                </a:solidFill>
              </a:defRPr>
            </a:lvl1pPr>
            <a:lvl2pPr marL="345600" indent="-1714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050">
                <a:solidFill>
                  <a:schemeClr val="tx1"/>
                </a:solidFill>
              </a:defRPr>
            </a:lvl2pPr>
            <a:lvl3pPr marL="518400" indent="-1714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Courier New" panose="02070309020205020404" pitchFamily="49" charset="0"/>
              <a:buChar char="o"/>
              <a:defRPr sz="1000">
                <a:solidFill>
                  <a:schemeClr val="tx1"/>
                </a:solidFill>
              </a:defRPr>
            </a:lvl3pPr>
          </a:lstStyle>
          <a:p>
            <a:pPr lvl="0"/>
            <a:r>
              <a:rPr lang="fr-FR" noProof="1"/>
              <a:t>Premier niveau de texte</a:t>
            </a:r>
          </a:p>
          <a:p>
            <a:pPr lvl="1"/>
            <a:r>
              <a:rPr lang="fr-FR" noProof="1"/>
              <a:t>Deuxième niveau de texte</a:t>
            </a:r>
          </a:p>
          <a:p>
            <a:pPr lvl="2"/>
            <a:r>
              <a:rPr lang="fr-FR" noProof="1"/>
              <a:t>Troisième niveau de texte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04B1656F-8365-0C2E-EAF3-490186C2F5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050253" y="4811449"/>
            <a:ext cx="1536745" cy="12311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defRPr lang="en-US" sz="800" smtClean="0"/>
            </a:lvl1pPr>
          </a:lstStyle>
          <a:p>
            <a:pPr algn="r"/>
            <a:fld id="{204A06BF-0155-3D4E-BBC3-6D3E7DD2D8E5}" type="datetime2">
              <a:rPr lang="fr-FR" smtClean="0"/>
              <a:t>mardi 4 novembre 2025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8935642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itle 17">
            <a:extLst>
              <a:ext uri="{FF2B5EF4-FFF2-40B4-BE49-F238E27FC236}">
                <a16:creationId xmlns:a16="http://schemas.microsoft.com/office/drawing/2014/main" id="{CCFFBE81-9B20-55ED-3419-DAB3F554C591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957599" y="349200"/>
            <a:ext cx="7192381" cy="36933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defRPr sz="2400" cap="all" baseline="0"/>
            </a:lvl1pPr>
          </a:lstStyle>
          <a:p>
            <a:r>
              <a:rPr lang="fr-FR" noProof="1"/>
              <a:t>CECI EST LE TITRE DE LA DIAPOSITIVE</a:t>
            </a:r>
          </a:p>
        </p:txBody>
      </p:sp>
      <p:pic>
        <p:nvPicPr>
          <p:cNvPr id="52" name="Graphic 76">
            <a:extLst>
              <a:ext uri="{FF2B5EF4-FFF2-40B4-BE49-F238E27FC236}">
                <a16:creationId xmlns:a16="http://schemas.microsoft.com/office/drawing/2014/main" id="{67C53633-A211-312E-9994-52CA5AB9D5F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04681" y="408705"/>
            <a:ext cx="605956" cy="285750"/>
          </a:xfrm>
          <a:prstGeom prst="rect">
            <a:avLst/>
          </a:prstGeom>
        </p:spPr>
      </p:pic>
      <p:sp>
        <p:nvSpPr>
          <p:cNvPr id="53" name="Rectangle 52">
            <a:extLst>
              <a:ext uri="{FF2B5EF4-FFF2-40B4-BE49-F238E27FC236}">
                <a16:creationId xmlns:a16="http://schemas.microsoft.com/office/drawing/2014/main" id="{8209B247-24E9-7600-E4DE-CF976807A82C}"/>
              </a:ext>
            </a:extLst>
          </p:cNvPr>
          <p:cNvSpPr/>
          <p:nvPr userDrawn="1"/>
        </p:nvSpPr>
        <p:spPr>
          <a:xfrm>
            <a:off x="0" y="349200"/>
            <a:ext cx="846000" cy="3355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fr-FR" noProof="1"/>
          </a:p>
        </p:txBody>
      </p:sp>
      <p:pic>
        <p:nvPicPr>
          <p:cNvPr id="55" name="Graphic 54">
            <a:extLst>
              <a:ext uri="{FF2B5EF4-FFF2-40B4-BE49-F238E27FC236}">
                <a16:creationId xmlns:a16="http://schemas.microsoft.com/office/drawing/2014/main" id="{4C6C788A-9C92-CAEE-F5EC-4D40A64BB0D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8645449" y="4729833"/>
            <a:ext cx="498551" cy="286342"/>
          </a:xfrm>
          <a:prstGeom prst="rect">
            <a:avLst/>
          </a:prstGeom>
        </p:spPr>
      </p:pic>
      <p:sp>
        <p:nvSpPr>
          <p:cNvPr id="56" name="Slide Number Placeholder 1">
            <a:extLst>
              <a:ext uri="{FF2B5EF4-FFF2-40B4-BE49-F238E27FC236}">
                <a16:creationId xmlns:a16="http://schemas.microsoft.com/office/drawing/2014/main" id="{8EA9CC03-47BB-8D60-5B85-9A16609A1E65}"/>
              </a:ext>
            </a:extLst>
          </p:cNvPr>
          <p:cNvSpPr txBox="1">
            <a:spLocks/>
          </p:cNvSpPr>
          <p:nvPr userDrawn="1"/>
        </p:nvSpPr>
        <p:spPr>
          <a:xfrm>
            <a:off x="8816975" y="4819143"/>
            <a:ext cx="187325" cy="10772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E731E4-944A-4221-B6D8-5A6D2D5B10C3}" type="slidenum">
              <a:rPr kumimoji="0" lang="fr-FR" sz="700" b="0" i="0" u="none" strike="noStrike" kern="1200" cap="none" spc="0" normalizeH="0" baseline="0" noProof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fr-FR" sz="700" b="0" i="0" u="none" strike="noStrike" kern="1200" cap="none" spc="0" normalizeH="0" baseline="0" noProof="1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2" name="Picture Placeholder 8">
            <a:extLst>
              <a:ext uri="{FF2B5EF4-FFF2-40B4-BE49-F238E27FC236}">
                <a16:creationId xmlns:a16="http://schemas.microsoft.com/office/drawing/2014/main" id="{112F5A4C-C34C-680E-8A4D-937A2A5A7329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466724" y="937372"/>
            <a:ext cx="591350" cy="59135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1000"/>
            </a:lvl1pPr>
          </a:lstStyle>
          <a:p>
            <a:r>
              <a:rPr lang="fr-FR" noProof="1"/>
              <a:t>Insérer icône</a:t>
            </a:r>
          </a:p>
        </p:txBody>
      </p:sp>
      <p:sp>
        <p:nvSpPr>
          <p:cNvPr id="83" name="Picture Placeholder 8">
            <a:extLst>
              <a:ext uri="{FF2B5EF4-FFF2-40B4-BE49-F238E27FC236}">
                <a16:creationId xmlns:a16="http://schemas.microsoft.com/office/drawing/2014/main" id="{CA7000FE-7296-E6E9-A338-DB02AEFBBEE2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1313302" y="937372"/>
            <a:ext cx="591350" cy="59135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1000"/>
            </a:lvl1pPr>
          </a:lstStyle>
          <a:p>
            <a:r>
              <a:rPr lang="fr-FR" noProof="1"/>
              <a:t>Insérer icône</a:t>
            </a:r>
          </a:p>
        </p:txBody>
      </p:sp>
      <p:sp>
        <p:nvSpPr>
          <p:cNvPr id="84" name="Picture Placeholder 8">
            <a:extLst>
              <a:ext uri="{FF2B5EF4-FFF2-40B4-BE49-F238E27FC236}">
                <a16:creationId xmlns:a16="http://schemas.microsoft.com/office/drawing/2014/main" id="{3EF787FE-5F25-34F8-86CA-F9B32C3CC20B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2159880" y="937372"/>
            <a:ext cx="591350" cy="59135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1000"/>
            </a:lvl1pPr>
          </a:lstStyle>
          <a:p>
            <a:r>
              <a:rPr lang="fr-FR" noProof="1"/>
              <a:t>Insérer icône</a:t>
            </a:r>
          </a:p>
        </p:txBody>
      </p:sp>
      <p:sp>
        <p:nvSpPr>
          <p:cNvPr id="85" name="Picture Placeholder 8">
            <a:extLst>
              <a:ext uri="{FF2B5EF4-FFF2-40B4-BE49-F238E27FC236}">
                <a16:creationId xmlns:a16="http://schemas.microsoft.com/office/drawing/2014/main" id="{8DE43BCE-0165-EC08-6C57-DDA88BA522C8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3006458" y="937372"/>
            <a:ext cx="591350" cy="59135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1000"/>
            </a:lvl1pPr>
          </a:lstStyle>
          <a:p>
            <a:r>
              <a:rPr lang="fr-FR" noProof="1"/>
              <a:t>Insérer icône</a:t>
            </a:r>
          </a:p>
        </p:txBody>
      </p:sp>
      <p:sp>
        <p:nvSpPr>
          <p:cNvPr id="86" name="Picture Placeholder 8">
            <a:extLst>
              <a:ext uri="{FF2B5EF4-FFF2-40B4-BE49-F238E27FC236}">
                <a16:creationId xmlns:a16="http://schemas.microsoft.com/office/drawing/2014/main" id="{113E675A-589C-4C66-ED20-1B8D9C72AA81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3853036" y="937372"/>
            <a:ext cx="591350" cy="59135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1000"/>
            </a:lvl1pPr>
          </a:lstStyle>
          <a:p>
            <a:r>
              <a:rPr lang="fr-FR" noProof="1"/>
              <a:t>Insérer icône</a:t>
            </a:r>
          </a:p>
        </p:txBody>
      </p:sp>
      <p:sp>
        <p:nvSpPr>
          <p:cNvPr id="87" name="Picture Placeholder 8">
            <a:extLst>
              <a:ext uri="{FF2B5EF4-FFF2-40B4-BE49-F238E27FC236}">
                <a16:creationId xmlns:a16="http://schemas.microsoft.com/office/drawing/2014/main" id="{F9BCBF6C-F36B-7BF9-A00C-19B4BDCF01E9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4699614" y="937372"/>
            <a:ext cx="591350" cy="59135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1000"/>
            </a:lvl1pPr>
          </a:lstStyle>
          <a:p>
            <a:r>
              <a:rPr lang="fr-FR" noProof="1"/>
              <a:t>Insérer icône</a:t>
            </a:r>
          </a:p>
        </p:txBody>
      </p:sp>
      <p:sp>
        <p:nvSpPr>
          <p:cNvPr id="88" name="Picture Placeholder 8">
            <a:extLst>
              <a:ext uri="{FF2B5EF4-FFF2-40B4-BE49-F238E27FC236}">
                <a16:creationId xmlns:a16="http://schemas.microsoft.com/office/drawing/2014/main" id="{C005D423-C082-87A5-DC43-4E447E6F95A0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5546192" y="937372"/>
            <a:ext cx="591350" cy="59135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1000"/>
            </a:lvl1pPr>
          </a:lstStyle>
          <a:p>
            <a:r>
              <a:rPr lang="fr-FR" noProof="1"/>
              <a:t>Insérer icône</a:t>
            </a:r>
          </a:p>
        </p:txBody>
      </p:sp>
      <p:sp>
        <p:nvSpPr>
          <p:cNvPr id="89" name="Picture Placeholder 8">
            <a:extLst>
              <a:ext uri="{FF2B5EF4-FFF2-40B4-BE49-F238E27FC236}">
                <a16:creationId xmlns:a16="http://schemas.microsoft.com/office/drawing/2014/main" id="{131A2ED6-5546-A1B5-C2AB-CA4929F1893A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6392770" y="937372"/>
            <a:ext cx="591350" cy="59135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1000"/>
            </a:lvl1pPr>
          </a:lstStyle>
          <a:p>
            <a:r>
              <a:rPr lang="fr-FR" noProof="1"/>
              <a:t>Insérer icône</a:t>
            </a:r>
          </a:p>
        </p:txBody>
      </p:sp>
      <p:sp>
        <p:nvSpPr>
          <p:cNvPr id="90" name="Picture Placeholder 8">
            <a:extLst>
              <a:ext uri="{FF2B5EF4-FFF2-40B4-BE49-F238E27FC236}">
                <a16:creationId xmlns:a16="http://schemas.microsoft.com/office/drawing/2014/main" id="{79A084E6-5AEA-F28C-8DD9-B0FF1DEFF1B2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7239348" y="937372"/>
            <a:ext cx="591350" cy="59135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1000"/>
            </a:lvl1pPr>
          </a:lstStyle>
          <a:p>
            <a:r>
              <a:rPr lang="fr-FR" noProof="1"/>
              <a:t>Insérer icône</a:t>
            </a:r>
          </a:p>
        </p:txBody>
      </p:sp>
      <p:sp>
        <p:nvSpPr>
          <p:cNvPr id="91" name="Picture Placeholder 8">
            <a:extLst>
              <a:ext uri="{FF2B5EF4-FFF2-40B4-BE49-F238E27FC236}">
                <a16:creationId xmlns:a16="http://schemas.microsoft.com/office/drawing/2014/main" id="{306A3A09-C0F5-8A76-2490-9FEAB2232725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8085926" y="937372"/>
            <a:ext cx="591350" cy="59135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1000"/>
            </a:lvl1pPr>
          </a:lstStyle>
          <a:p>
            <a:r>
              <a:rPr lang="fr-FR" noProof="1"/>
              <a:t>Insérer icône</a:t>
            </a:r>
          </a:p>
        </p:txBody>
      </p:sp>
      <p:sp>
        <p:nvSpPr>
          <p:cNvPr id="132" name="Picture Placeholder 8">
            <a:extLst>
              <a:ext uri="{FF2B5EF4-FFF2-40B4-BE49-F238E27FC236}">
                <a16:creationId xmlns:a16="http://schemas.microsoft.com/office/drawing/2014/main" id="{DB2B413C-A046-37D1-2C2A-D451B98291CF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466724" y="1697324"/>
            <a:ext cx="591350" cy="59135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1000"/>
            </a:lvl1pPr>
          </a:lstStyle>
          <a:p>
            <a:r>
              <a:rPr lang="fr-FR" noProof="1"/>
              <a:t>Insérer icône</a:t>
            </a:r>
          </a:p>
        </p:txBody>
      </p:sp>
      <p:sp>
        <p:nvSpPr>
          <p:cNvPr id="133" name="Picture Placeholder 8">
            <a:extLst>
              <a:ext uri="{FF2B5EF4-FFF2-40B4-BE49-F238E27FC236}">
                <a16:creationId xmlns:a16="http://schemas.microsoft.com/office/drawing/2014/main" id="{76527CB4-CC05-6F52-C5D0-812A7B655B73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1313302" y="1697324"/>
            <a:ext cx="591350" cy="59135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1000"/>
            </a:lvl1pPr>
          </a:lstStyle>
          <a:p>
            <a:r>
              <a:rPr lang="fr-FR" noProof="1"/>
              <a:t>Insérer icône</a:t>
            </a:r>
          </a:p>
        </p:txBody>
      </p:sp>
      <p:sp>
        <p:nvSpPr>
          <p:cNvPr id="134" name="Picture Placeholder 8">
            <a:extLst>
              <a:ext uri="{FF2B5EF4-FFF2-40B4-BE49-F238E27FC236}">
                <a16:creationId xmlns:a16="http://schemas.microsoft.com/office/drawing/2014/main" id="{AD2925DB-D07E-59C8-40D3-45DF398BA3B9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2159880" y="1697324"/>
            <a:ext cx="591350" cy="59135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1000"/>
            </a:lvl1pPr>
          </a:lstStyle>
          <a:p>
            <a:r>
              <a:rPr lang="fr-FR" noProof="1"/>
              <a:t>Insérer icône</a:t>
            </a:r>
          </a:p>
        </p:txBody>
      </p:sp>
      <p:sp>
        <p:nvSpPr>
          <p:cNvPr id="135" name="Picture Placeholder 8">
            <a:extLst>
              <a:ext uri="{FF2B5EF4-FFF2-40B4-BE49-F238E27FC236}">
                <a16:creationId xmlns:a16="http://schemas.microsoft.com/office/drawing/2014/main" id="{530B506C-2A35-89D7-4EB1-E7BF1070255E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3006458" y="1697324"/>
            <a:ext cx="591350" cy="59135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1000"/>
            </a:lvl1pPr>
          </a:lstStyle>
          <a:p>
            <a:r>
              <a:rPr lang="fr-FR" noProof="1"/>
              <a:t>Insérer icône</a:t>
            </a:r>
          </a:p>
        </p:txBody>
      </p:sp>
      <p:sp>
        <p:nvSpPr>
          <p:cNvPr id="136" name="Picture Placeholder 8">
            <a:extLst>
              <a:ext uri="{FF2B5EF4-FFF2-40B4-BE49-F238E27FC236}">
                <a16:creationId xmlns:a16="http://schemas.microsoft.com/office/drawing/2014/main" id="{E25CE822-A29C-DD88-AE89-E040B19583BB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3853036" y="1697324"/>
            <a:ext cx="591350" cy="59135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1000"/>
            </a:lvl1pPr>
          </a:lstStyle>
          <a:p>
            <a:r>
              <a:rPr lang="fr-FR" noProof="1"/>
              <a:t>Insérer icône</a:t>
            </a:r>
          </a:p>
        </p:txBody>
      </p:sp>
      <p:sp>
        <p:nvSpPr>
          <p:cNvPr id="137" name="Picture Placeholder 8">
            <a:extLst>
              <a:ext uri="{FF2B5EF4-FFF2-40B4-BE49-F238E27FC236}">
                <a16:creationId xmlns:a16="http://schemas.microsoft.com/office/drawing/2014/main" id="{3229A04F-C2A2-B08E-85AA-07A4C4F88963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4699614" y="1697324"/>
            <a:ext cx="591350" cy="59135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1000"/>
            </a:lvl1pPr>
          </a:lstStyle>
          <a:p>
            <a:r>
              <a:rPr lang="fr-FR" noProof="1"/>
              <a:t>Insérer icône</a:t>
            </a:r>
          </a:p>
        </p:txBody>
      </p:sp>
      <p:sp>
        <p:nvSpPr>
          <p:cNvPr id="138" name="Picture Placeholder 8">
            <a:extLst>
              <a:ext uri="{FF2B5EF4-FFF2-40B4-BE49-F238E27FC236}">
                <a16:creationId xmlns:a16="http://schemas.microsoft.com/office/drawing/2014/main" id="{1696AE1E-7AAE-A394-D1C4-6A5ED2F505EA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5546192" y="1697324"/>
            <a:ext cx="591350" cy="59135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1000"/>
            </a:lvl1pPr>
          </a:lstStyle>
          <a:p>
            <a:r>
              <a:rPr lang="fr-FR" noProof="1"/>
              <a:t>Insérer icône</a:t>
            </a:r>
          </a:p>
        </p:txBody>
      </p:sp>
      <p:sp>
        <p:nvSpPr>
          <p:cNvPr id="139" name="Picture Placeholder 8">
            <a:extLst>
              <a:ext uri="{FF2B5EF4-FFF2-40B4-BE49-F238E27FC236}">
                <a16:creationId xmlns:a16="http://schemas.microsoft.com/office/drawing/2014/main" id="{714C1B3A-D960-B2B2-C2EC-7DB02BF77910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6392770" y="1697324"/>
            <a:ext cx="591350" cy="59135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1000"/>
            </a:lvl1pPr>
          </a:lstStyle>
          <a:p>
            <a:r>
              <a:rPr lang="fr-FR" noProof="1"/>
              <a:t>Insérer icône</a:t>
            </a:r>
          </a:p>
        </p:txBody>
      </p:sp>
      <p:sp>
        <p:nvSpPr>
          <p:cNvPr id="140" name="Picture Placeholder 8">
            <a:extLst>
              <a:ext uri="{FF2B5EF4-FFF2-40B4-BE49-F238E27FC236}">
                <a16:creationId xmlns:a16="http://schemas.microsoft.com/office/drawing/2014/main" id="{32B49DAC-C3B6-C55E-83BD-1E8E876A0F76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7239348" y="1697324"/>
            <a:ext cx="591350" cy="59135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1000"/>
            </a:lvl1pPr>
          </a:lstStyle>
          <a:p>
            <a:r>
              <a:rPr lang="fr-FR" noProof="1"/>
              <a:t>Insérer icône</a:t>
            </a:r>
          </a:p>
        </p:txBody>
      </p:sp>
      <p:sp>
        <p:nvSpPr>
          <p:cNvPr id="141" name="Picture Placeholder 8">
            <a:extLst>
              <a:ext uri="{FF2B5EF4-FFF2-40B4-BE49-F238E27FC236}">
                <a16:creationId xmlns:a16="http://schemas.microsoft.com/office/drawing/2014/main" id="{3432A2EB-7C31-5D3A-B941-ED1AF4F3055A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8085926" y="1697324"/>
            <a:ext cx="591350" cy="59135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1000"/>
            </a:lvl1pPr>
          </a:lstStyle>
          <a:p>
            <a:r>
              <a:rPr lang="fr-FR" noProof="1"/>
              <a:t>Insérer icône</a:t>
            </a:r>
          </a:p>
        </p:txBody>
      </p:sp>
      <p:sp>
        <p:nvSpPr>
          <p:cNvPr id="142" name="Picture Placeholder 8">
            <a:extLst>
              <a:ext uri="{FF2B5EF4-FFF2-40B4-BE49-F238E27FC236}">
                <a16:creationId xmlns:a16="http://schemas.microsoft.com/office/drawing/2014/main" id="{9E77E222-3480-170B-6E3D-AF6E99CC38D0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466724" y="2457276"/>
            <a:ext cx="591350" cy="59135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1000"/>
            </a:lvl1pPr>
          </a:lstStyle>
          <a:p>
            <a:r>
              <a:rPr lang="fr-FR" noProof="1"/>
              <a:t>Insérer icône</a:t>
            </a:r>
          </a:p>
        </p:txBody>
      </p:sp>
      <p:sp>
        <p:nvSpPr>
          <p:cNvPr id="143" name="Picture Placeholder 8">
            <a:extLst>
              <a:ext uri="{FF2B5EF4-FFF2-40B4-BE49-F238E27FC236}">
                <a16:creationId xmlns:a16="http://schemas.microsoft.com/office/drawing/2014/main" id="{E076E0FA-5464-68B7-CAFA-4B7542D5B9AA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1313302" y="2457276"/>
            <a:ext cx="591350" cy="59135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1000"/>
            </a:lvl1pPr>
          </a:lstStyle>
          <a:p>
            <a:r>
              <a:rPr lang="fr-FR" noProof="1"/>
              <a:t>Insérer icône</a:t>
            </a:r>
          </a:p>
        </p:txBody>
      </p:sp>
      <p:sp>
        <p:nvSpPr>
          <p:cNvPr id="144" name="Picture Placeholder 8">
            <a:extLst>
              <a:ext uri="{FF2B5EF4-FFF2-40B4-BE49-F238E27FC236}">
                <a16:creationId xmlns:a16="http://schemas.microsoft.com/office/drawing/2014/main" id="{04C72A57-6B6C-3281-DC5A-37812B11BF83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2159880" y="2457276"/>
            <a:ext cx="591350" cy="59135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1000"/>
            </a:lvl1pPr>
          </a:lstStyle>
          <a:p>
            <a:r>
              <a:rPr lang="fr-FR" noProof="1"/>
              <a:t>Insérer icône</a:t>
            </a:r>
          </a:p>
        </p:txBody>
      </p:sp>
      <p:sp>
        <p:nvSpPr>
          <p:cNvPr id="145" name="Picture Placeholder 8">
            <a:extLst>
              <a:ext uri="{FF2B5EF4-FFF2-40B4-BE49-F238E27FC236}">
                <a16:creationId xmlns:a16="http://schemas.microsoft.com/office/drawing/2014/main" id="{AFDF0884-D581-F513-AF05-3F8308887262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3006458" y="2457276"/>
            <a:ext cx="591350" cy="59135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1000"/>
            </a:lvl1pPr>
          </a:lstStyle>
          <a:p>
            <a:r>
              <a:rPr lang="fr-FR" noProof="1"/>
              <a:t>Insérer icône</a:t>
            </a:r>
          </a:p>
        </p:txBody>
      </p:sp>
      <p:sp>
        <p:nvSpPr>
          <p:cNvPr id="146" name="Picture Placeholder 8">
            <a:extLst>
              <a:ext uri="{FF2B5EF4-FFF2-40B4-BE49-F238E27FC236}">
                <a16:creationId xmlns:a16="http://schemas.microsoft.com/office/drawing/2014/main" id="{5DD13286-6F76-BB3D-EEAF-8EEF37B3EDD8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>
          <a:xfrm>
            <a:off x="3853036" y="2457276"/>
            <a:ext cx="591350" cy="59135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1000"/>
            </a:lvl1pPr>
          </a:lstStyle>
          <a:p>
            <a:r>
              <a:rPr lang="fr-FR" noProof="1"/>
              <a:t>Insérer icône</a:t>
            </a:r>
          </a:p>
        </p:txBody>
      </p:sp>
      <p:sp>
        <p:nvSpPr>
          <p:cNvPr id="147" name="Picture Placeholder 8">
            <a:extLst>
              <a:ext uri="{FF2B5EF4-FFF2-40B4-BE49-F238E27FC236}">
                <a16:creationId xmlns:a16="http://schemas.microsoft.com/office/drawing/2014/main" id="{7D106C1D-3C7E-F449-B0D5-A53B20D271FA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>
          <a:xfrm>
            <a:off x="4699614" y="2457276"/>
            <a:ext cx="591350" cy="59135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1000"/>
            </a:lvl1pPr>
          </a:lstStyle>
          <a:p>
            <a:r>
              <a:rPr lang="fr-FR" noProof="1"/>
              <a:t>Insérer icône</a:t>
            </a:r>
          </a:p>
        </p:txBody>
      </p:sp>
      <p:sp>
        <p:nvSpPr>
          <p:cNvPr id="148" name="Picture Placeholder 8">
            <a:extLst>
              <a:ext uri="{FF2B5EF4-FFF2-40B4-BE49-F238E27FC236}">
                <a16:creationId xmlns:a16="http://schemas.microsoft.com/office/drawing/2014/main" id="{0B76E4BB-C52A-C620-5C1A-B9C17C888042}"/>
              </a:ext>
            </a:extLst>
          </p:cNvPr>
          <p:cNvSpPr>
            <a:spLocks noGrp="1"/>
          </p:cNvSpPr>
          <p:nvPr>
            <p:ph type="pic" sz="quarter" idx="51" hasCustomPrompt="1"/>
          </p:nvPr>
        </p:nvSpPr>
        <p:spPr>
          <a:xfrm>
            <a:off x="5546192" y="2457276"/>
            <a:ext cx="591350" cy="59135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1000"/>
            </a:lvl1pPr>
          </a:lstStyle>
          <a:p>
            <a:r>
              <a:rPr lang="fr-FR" noProof="1"/>
              <a:t>Insérer icône</a:t>
            </a:r>
          </a:p>
        </p:txBody>
      </p:sp>
      <p:sp>
        <p:nvSpPr>
          <p:cNvPr id="149" name="Picture Placeholder 8">
            <a:extLst>
              <a:ext uri="{FF2B5EF4-FFF2-40B4-BE49-F238E27FC236}">
                <a16:creationId xmlns:a16="http://schemas.microsoft.com/office/drawing/2014/main" id="{8CBADFE9-9625-ACBE-241D-C0CDE9554AE1}"/>
              </a:ext>
            </a:extLst>
          </p:cNvPr>
          <p:cNvSpPr>
            <a:spLocks noGrp="1"/>
          </p:cNvSpPr>
          <p:nvPr>
            <p:ph type="pic" sz="quarter" idx="52" hasCustomPrompt="1"/>
          </p:nvPr>
        </p:nvSpPr>
        <p:spPr>
          <a:xfrm>
            <a:off x="6392770" y="2457276"/>
            <a:ext cx="591350" cy="59135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1000"/>
            </a:lvl1pPr>
          </a:lstStyle>
          <a:p>
            <a:r>
              <a:rPr lang="fr-FR" noProof="1"/>
              <a:t>Insérer icône</a:t>
            </a:r>
          </a:p>
        </p:txBody>
      </p:sp>
      <p:sp>
        <p:nvSpPr>
          <p:cNvPr id="150" name="Picture Placeholder 8">
            <a:extLst>
              <a:ext uri="{FF2B5EF4-FFF2-40B4-BE49-F238E27FC236}">
                <a16:creationId xmlns:a16="http://schemas.microsoft.com/office/drawing/2014/main" id="{6F10E5FB-3D17-D548-2736-DD64FC915EFA}"/>
              </a:ext>
            </a:extLst>
          </p:cNvPr>
          <p:cNvSpPr>
            <a:spLocks noGrp="1"/>
          </p:cNvSpPr>
          <p:nvPr>
            <p:ph type="pic" sz="quarter" idx="53" hasCustomPrompt="1"/>
          </p:nvPr>
        </p:nvSpPr>
        <p:spPr>
          <a:xfrm>
            <a:off x="7239348" y="2457276"/>
            <a:ext cx="591350" cy="59135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1000"/>
            </a:lvl1pPr>
          </a:lstStyle>
          <a:p>
            <a:r>
              <a:rPr lang="fr-FR" noProof="1"/>
              <a:t>Insérer icône</a:t>
            </a:r>
          </a:p>
        </p:txBody>
      </p:sp>
      <p:sp>
        <p:nvSpPr>
          <p:cNvPr id="151" name="Picture Placeholder 8">
            <a:extLst>
              <a:ext uri="{FF2B5EF4-FFF2-40B4-BE49-F238E27FC236}">
                <a16:creationId xmlns:a16="http://schemas.microsoft.com/office/drawing/2014/main" id="{1B74936F-0C5D-888A-D65B-AEE85EE72E43}"/>
              </a:ext>
            </a:extLst>
          </p:cNvPr>
          <p:cNvSpPr>
            <a:spLocks noGrp="1"/>
          </p:cNvSpPr>
          <p:nvPr>
            <p:ph type="pic" sz="quarter" idx="54" hasCustomPrompt="1"/>
          </p:nvPr>
        </p:nvSpPr>
        <p:spPr>
          <a:xfrm>
            <a:off x="8085926" y="2457276"/>
            <a:ext cx="591350" cy="59135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1000"/>
            </a:lvl1pPr>
          </a:lstStyle>
          <a:p>
            <a:r>
              <a:rPr lang="fr-FR" noProof="1"/>
              <a:t>Insérer icône</a:t>
            </a:r>
          </a:p>
        </p:txBody>
      </p:sp>
      <p:sp>
        <p:nvSpPr>
          <p:cNvPr id="152" name="Picture Placeholder 8">
            <a:extLst>
              <a:ext uri="{FF2B5EF4-FFF2-40B4-BE49-F238E27FC236}">
                <a16:creationId xmlns:a16="http://schemas.microsoft.com/office/drawing/2014/main" id="{EABA20F2-7A77-ECA7-7C23-FAC31DA6AB19}"/>
              </a:ext>
            </a:extLst>
          </p:cNvPr>
          <p:cNvSpPr>
            <a:spLocks noGrp="1"/>
          </p:cNvSpPr>
          <p:nvPr>
            <p:ph type="pic" sz="quarter" idx="55" hasCustomPrompt="1"/>
          </p:nvPr>
        </p:nvSpPr>
        <p:spPr>
          <a:xfrm>
            <a:off x="466724" y="3217228"/>
            <a:ext cx="591350" cy="59135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1000"/>
            </a:lvl1pPr>
          </a:lstStyle>
          <a:p>
            <a:r>
              <a:rPr lang="fr-FR" noProof="1"/>
              <a:t>Insérer icône</a:t>
            </a:r>
          </a:p>
        </p:txBody>
      </p:sp>
      <p:sp>
        <p:nvSpPr>
          <p:cNvPr id="153" name="Picture Placeholder 8">
            <a:extLst>
              <a:ext uri="{FF2B5EF4-FFF2-40B4-BE49-F238E27FC236}">
                <a16:creationId xmlns:a16="http://schemas.microsoft.com/office/drawing/2014/main" id="{5721AA5E-B2EF-3491-D4BC-438DC6635AF8}"/>
              </a:ext>
            </a:extLst>
          </p:cNvPr>
          <p:cNvSpPr>
            <a:spLocks noGrp="1"/>
          </p:cNvSpPr>
          <p:nvPr>
            <p:ph type="pic" sz="quarter" idx="56" hasCustomPrompt="1"/>
          </p:nvPr>
        </p:nvSpPr>
        <p:spPr>
          <a:xfrm>
            <a:off x="1313302" y="3217228"/>
            <a:ext cx="591350" cy="59135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1000"/>
            </a:lvl1pPr>
          </a:lstStyle>
          <a:p>
            <a:r>
              <a:rPr lang="fr-FR" noProof="1"/>
              <a:t>Insérer icône</a:t>
            </a:r>
          </a:p>
        </p:txBody>
      </p:sp>
      <p:sp>
        <p:nvSpPr>
          <p:cNvPr id="154" name="Picture Placeholder 8">
            <a:extLst>
              <a:ext uri="{FF2B5EF4-FFF2-40B4-BE49-F238E27FC236}">
                <a16:creationId xmlns:a16="http://schemas.microsoft.com/office/drawing/2014/main" id="{712AA01C-2720-AE98-5340-9F7C2C705E35}"/>
              </a:ext>
            </a:extLst>
          </p:cNvPr>
          <p:cNvSpPr>
            <a:spLocks noGrp="1"/>
          </p:cNvSpPr>
          <p:nvPr>
            <p:ph type="pic" sz="quarter" idx="57" hasCustomPrompt="1"/>
          </p:nvPr>
        </p:nvSpPr>
        <p:spPr>
          <a:xfrm>
            <a:off x="2159880" y="3217228"/>
            <a:ext cx="591350" cy="59135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1000"/>
            </a:lvl1pPr>
          </a:lstStyle>
          <a:p>
            <a:r>
              <a:rPr lang="fr-FR" noProof="1"/>
              <a:t>Insérer icône</a:t>
            </a:r>
          </a:p>
        </p:txBody>
      </p:sp>
      <p:sp>
        <p:nvSpPr>
          <p:cNvPr id="155" name="Picture Placeholder 8">
            <a:extLst>
              <a:ext uri="{FF2B5EF4-FFF2-40B4-BE49-F238E27FC236}">
                <a16:creationId xmlns:a16="http://schemas.microsoft.com/office/drawing/2014/main" id="{6F6D08A1-CF35-6483-2329-4743B0AD694E}"/>
              </a:ext>
            </a:extLst>
          </p:cNvPr>
          <p:cNvSpPr>
            <a:spLocks noGrp="1"/>
          </p:cNvSpPr>
          <p:nvPr>
            <p:ph type="pic" sz="quarter" idx="58" hasCustomPrompt="1"/>
          </p:nvPr>
        </p:nvSpPr>
        <p:spPr>
          <a:xfrm>
            <a:off x="3006458" y="3217228"/>
            <a:ext cx="591350" cy="59135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1000"/>
            </a:lvl1pPr>
          </a:lstStyle>
          <a:p>
            <a:r>
              <a:rPr lang="fr-FR" noProof="1"/>
              <a:t>Insérer icône</a:t>
            </a:r>
          </a:p>
        </p:txBody>
      </p:sp>
      <p:sp>
        <p:nvSpPr>
          <p:cNvPr id="156" name="Picture Placeholder 8">
            <a:extLst>
              <a:ext uri="{FF2B5EF4-FFF2-40B4-BE49-F238E27FC236}">
                <a16:creationId xmlns:a16="http://schemas.microsoft.com/office/drawing/2014/main" id="{30FE9707-A81F-5AEC-8B32-3D415CF87896}"/>
              </a:ext>
            </a:extLst>
          </p:cNvPr>
          <p:cNvSpPr>
            <a:spLocks noGrp="1"/>
          </p:cNvSpPr>
          <p:nvPr>
            <p:ph type="pic" sz="quarter" idx="59" hasCustomPrompt="1"/>
          </p:nvPr>
        </p:nvSpPr>
        <p:spPr>
          <a:xfrm>
            <a:off x="3853036" y="3217228"/>
            <a:ext cx="591350" cy="59135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1000"/>
            </a:lvl1pPr>
          </a:lstStyle>
          <a:p>
            <a:r>
              <a:rPr lang="fr-FR" noProof="1"/>
              <a:t>Insérer icône</a:t>
            </a:r>
          </a:p>
        </p:txBody>
      </p:sp>
      <p:sp>
        <p:nvSpPr>
          <p:cNvPr id="157" name="Picture Placeholder 8">
            <a:extLst>
              <a:ext uri="{FF2B5EF4-FFF2-40B4-BE49-F238E27FC236}">
                <a16:creationId xmlns:a16="http://schemas.microsoft.com/office/drawing/2014/main" id="{FE98BAEA-37B5-AA89-6128-F91231A5B9AA}"/>
              </a:ext>
            </a:extLst>
          </p:cNvPr>
          <p:cNvSpPr>
            <a:spLocks noGrp="1"/>
          </p:cNvSpPr>
          <p:nvPr>
            <p:ph type="pic" sz="quarter" idx="60" hasCustomPrompt="1"/>
          </p:nvPr>
        </p:nvSpPr>
        <p:spPr>
          <a:xfrm>
            <a:off x="4699614" y="3217228"/>
            <a:ext cx="591350" cy="59135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1000"/>
            </a:lvl1pPr>
          </a:lstStyle>
          <a:p>
            <a:r>
              <a:rPr lang="fr-FR" noProof="1"/>
              <a:t>Insérer icône</a:t>
            </a:r>
          </a:p>
        </p:txBody>
      </p:sp>
      <p:sp>
        <p:nvSpPr>
          <p:cNvPr id="158" name="Picture Placeholder 8">
            <a:extLst>
              <a:ext uri="{FF2B5EF4-FFF2-40B4-BE49-F238E27FC236}">
                <a16:creationId xmlns:a16="http://schemas.microsoft.com/office/drawing/2014/main" id="{2B51FD33-C447-158D-CC2D-C82C05627661}"/>
              </a:ext>
            </a:extLst>
          </p:cNvPr>
          <p:cNvSpPr>
            <a:spLocks noGrp="1"/>
          </p:cNvSpPr>
          <p:nvPr>
            <p:ph type="pic" sz="quarter" idx="61" hasCustomPrompt="1"/>
          </p:nvPr>
        </p:nvSpPr>
        <p:spPr>
          <a:xfrm>
            <a:off x="5546192" y="3217228"/>
            <a:ext cx="591350" cy="59135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1000"/>
            </a:lvl1pPr>
          </a:lstStyle>
          <a:p>
            <a:r>
              <a:rPr lang="fr-FR" noProof="1"/>
              <a:t>Insérer icône</a:t>
            </a:r>
          </a:p>
        </p:txBody>
      </p:sp>
      <p:sp>
        <p:nvSpPr>
          <p:cNvPr id="159" name="Picture Placeholder 8">
            <a:extLst>
              <a:ext uri="{FF2B5EF4-FFF2-40B4-BE49-F238E27FC236}">
                <a16:creationId xmlns:a16="http://schemas.microsoft.com/office/drawing/2014/main" id="{A39414C9-7355-BA07-2C54-DDBD8061E8C9}"/>
              </a:ext>
            </a:extLst>
          </p:cNvPr>
          <p:cNvSpPr>
            <a:spLocks noGrp="1"/>
          </p:cNvSpPr>
          <p:nvPr>
            <p:ph type="pic" sz="quarter" idx="62" hasCustomPrompt="1"/>
          </p:nvPr>
        </p:nvSpPr>
        <p:spPr>
          <a:xfrm>
            <a:off x="6392770" y="3217228"/>
            <a:ext cx="591350" cy="59135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1000"/>
            </a:lvl1pPr>
          </a:lstStyle>
          <a:p>
            <a:r>
              <a:rPr lang="fr-FR" noProof="1"/>
              <a:t>Insérer icône</a:t>
            </a:r>
          </a:p>
        </p:txBody>
      </p:sp>
      <p:sp>
        <p:nvSpPr>
          <p:cNvPr id="160" name="Picture Placeholder 8">
            <a:extLst>
              <a:ext uri="{FF2B5EF4-FFF2-40B4-BE49-F238E27FC236}">
                <a16:creationId xmlns:a16="http://schemas.microsoft.com/office/drawing/2014/main" id="{34B97151-6186-E46A-1B1A-93A97B615414}"/>
              </a:ext>
            </a:extLst>
          </p:cNvPr>
          <p:cNvSpPr>
            <a:spLocks noGrp="1"/>
          </p:cNvSpPr>
          <p:nvPr>
            <p:ph type="pic" sz="quarter" idx="63" hasCustomPrompt="1"/>
          </p:nvPr>
        </p:nvSpPr>
        <p:spPr>
          <a:xfrm>
            <a:off x="7239348" y="3217228"/>
            <a:ext cx="591350" cy="59135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1000"/>
            </a:lvl1pPr>
          </a:lstStyle>
          <a:p>
            <a:r>
              <a:rPr lang="fr-FR" noProof="1"/>
              <a:t>Insérer icône</a:t>
            </a:r>
          </a:p>
        </p:txBody>
      </p:sp>
      <p:sp>
        <p:nvSpPr>
          <p:cNvPr id="161" name="Picture Placeholder 8">
            <a:extLst>
              <a:ext uri="{FF2B5EF4-FFF2-40B4-BE49-F238E27FC236}">
                <a16:creationId xmlns:a16="http://schemas.microsoft.com/office/drawing/2014/main" id="{E91A4920-C9BD-37DA-AB61-7F332F3884D9}"/>
              </a:ext>
            </a:extLst>
          </p:cNvPr>
          <p:cNvSpPr>
            <a:spLocks noGrp="1"/>
          </p:cNvSpPr>
          <p:nvPr>
            <p:ph type="pic" sz="quarter" idx="64" hasCustomPrompt="1"/>
          </p:nvPr>
        </p:nvSpPr>
        <p:spPr>
          <a:xfrm>
            <a:off x="8085926" y="3217228"/>
            <a:ext cx="591350" cy="59135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1000"/>
            </a:lvl1pPr>
          </a:lstStyle>
          <a:p>
            <a:r>
              <a:rPr lang="fr-FR" noProof="1"/>
              <a:t>Insérer icône</a:t>
            </a:r>
          </a:p>
        </p:txBody>
      </p:sp>
      <p:sp>
        <p:nvSpPr>
          <p:cNvPr id="162" name="Picture Placeholder 8">
            <a:extLst>
              <a:ext uri="{FF2B5EF4-FFF2-40B4-BE49-F238E27FC236}">
                <a16:creationId xmlns:a16="http://schemas.microsoft.com/office/drawing/2014/main" id="{87548BF5-8EDD-6D2B-293C-72E31934E27E}"/>
              </a:ext>
            </a:extLst>
          </p:cNvPr>
          <p:cNvSpPr>
            <a:spLocks noGrp="1"/>
          </p:cNvSpPr>
          <p:nvPr>
            <p:ph type="pic" sz="quarter" idx="65" hasCustomPrompt="1"/>
          </p:nvPr>
        </p:nvSpPr>
        <p:spPr>
          <a:xfrm>
            <a:off x="467523" y="3977181"/>
            <a:ext cx="591350" cy="59135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1000"/>
            </a:lvl1pPr>
          </a:lstStyle>
          <a:p>
            <a:r>
              <a:rPr lang="fr-FR" noProof="1"/>
              <a:t>Insérer icône</a:t>
            </a:r>
          </a:p>
        </p:txBody>
      </p:sp>
      <p:sp>
        <p:nvSpPr>
          <p:cNvPr id="163" name="Picture Placeholder 8">
            <a:extLst>
              <a:ext uri="{FF2B5EF4-FFF2-40B4-BE49-F238E27FC236}">
                <a16:creationId xmlns:a16="http://schemas.microsoft.com/office/drawing/2014/main" id="{99E25492-5D50-206C-BE86-46A971F5770C}"/>
              </a:ext>
            </a:extLst>
          </p:cNvPr>
          <p:cNvSpPr>
            <a:spLocks noGrp="1"/>
          </p:cNvSpPr>
          <p:nvPr>
            <p:ph type="pic" sz="quarter" idx="66" hasCustomPrompt="1"/>
          </p:nvPr>
        </p:nvSpPr>
        <p:spPr>
          <a:xfrm>
            <a:off x="1314101" y="3977181"/>
            <a:ext cx="591350" cy="59135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1000"/>
            </a:lvl1pPr>
          </a:lstStyle>
          <a:p>
            <a:r>
              <a:rPr lang="fr-FR" noProof="1"/>
              <a:t>Insérer icône</a:t>
            </a:r>
          </a:p>
        </p:txBody>
      </p:sp>
      <p:sp>
        <p:nvSpPr>
          <p:cNvPr id="164" name="Picture Placeholder 8">
            <a:extLst>
              <a:ext uri="{FF2B5EF4-FFF2-40B4-BE49-F238E27FC236}">
                <a16:creationId xmlns:a16="http://schemas.microsoft.com/office/drawing/2014/main" id="{D1A23302-E7AD-1F31-A221-5330278D348A}"/>
              </a:ext>
            </a:extLst>
          </p:cNvPr>
          <p:cNvSpPr>
            <a:spLocks noGrp="1"/>
          </p:cNvSpPr>
          <p:nvPr>
            <p:ph type="pic" sz="quarter" idx="67" hasCustomPrompt="1"/>
          </p:nvPr>
        </p:nvSpPr>
        <p:spPr>
          <a:xfrm>
            <a:off x="2160679" y="3977181"/>
            <a:ext cx="591350" cy="59135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1000"/>
            </a:lvl1pPr>
          </a:lstStyle>
          <a:p>
            <a:r>
              <a:rPr lang="fr-FR" noProof="1"/>
              <a:t>Insérer icône</a:t>
            </a:r>
          </a:p>
        </p:txBody>
      </p:sp>
      <p:sp>
        <p:nvSpPr>
          <p:cNvPr id="165" name="Picture Placeholder 8">
            <a:extLst>
              <a:ext uri="{FF2B5EF4-FFF2-40B4-BE49-F238E27FC236}">
                <a16:creationId xmlns:a16="http://schemas.microsoft.com/office/drawing/2014/main" id="{31345C04-81F2-6F1C-5936-B905D884767F}"/>
              </a:ext>
            </a:extLst>
          </p:cNvPr>
          <p:cNvSpPr>
            <a:spLocks noGrp="1"/>
          </p:cNvSpPr>
          <p:nvPr>
            <p:ph type="pic" sz="quarter" idx="68" hasCustomPrompt="1"/>
          </p:nvPr>
        </p:nvSpPr>
        <p:spPr>
          <a:xfrm>
            <a:off x="3007257" y="3977181"/>
            <a:ext cx="591350" cy="59135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1000"/>
            </a:lvl1pPr>
          </a:lstStyle>
          <a:p>
            <a:r>
              <a:rPr lang="fr-FR" noProof="1"/>
              <a:t>Insérer icône</a:t>
            </a:r>
          </a:p>
        </p:txBody>
      </p:sp>
      <p:sp>
        <p:nvSpPr>
          <p:cNvPr id="166" name="Picture Placeholder 8">
            <a:extLst>
              <a:ext uri="{FF2B5EF4-FFF2-40B4-BE49-F238E27FC236}">
                <a16:creationId xmlns:a16="http://schemas.microsoft.com/office/drawing/2014/main" id="{75F7912A-CA89-6B27-E9FC-766E709D84D7}"/>
              </a:ext>
            </a:extLst>
          </p:cNvPr>
          <p:cNvSpPr>
            <a:spLocks noGrp="1"/>
          </p:cNvSpPr>
          <p:nvPr>
            <p:ph type="pic" sz="quarter" idx="69" hasCustomPrompt="1"/>
          </p:nvPr>
        </p:nvSpPr>
        <p:spPr>
          <a:xfrm>
            <a:off x="3853835" y="3977181"/>
            <a:ext cx="591350" cy="59135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1000"/>
            </a:lvl1pPr>
          </a:lstStyle>
          <a:p>
            <a:r>
              <a:rPr lang="fr-FR" noProof="1"/>
              <a:t>Insérer icône</a:t>
            </a:r>
          </a:p>
        </p:txBody>
      </p:sp>
      <p:sp>
        <p:nvSpPr>
          <p:cNvPr id="167" name="Picture Placeholder 8">
            <a:extLst>
              <a:ext uri="{FF2B5EF4-FFF2-40B4-BE49-F238E27FC236}">
                <a16:creationId xmlns:a16="http://schemas.microsoft.com/office/drawing/2014/main" id="{CFC49D3D-A381-0F9A-C428-EE8E644AF4D9}"/>
              </a:ext>
            </a:extLst>
          </p:cNvPr>
          <p:cNvSpPr>
            <a:spLocks noGrp="1"/>
          </p:cNvSpPr>
          <p:nvPr>
            <p:ph type="pic" sz="quarter" idx="70" hasCustomPrompt="1"/>
          </p:nvPr>
        </p:nvSpPr>
        <p:spPr>
          <a:xfrm>
            <a:off x="4700413" y="3977181"/>
            <a:ext cx="591350" cy="59135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1000"/>
            </a:lvl1pPr>
          </a:lstStyle>
          <a:p>
            <a:r>
              <a:rPr lang="fr-FR" noProof="1"/>
              <a:t>Insérer icône</a:t>
            </a:r>
          </a:p>
        </p:txBody>
      </p:sp>
      <p:sp>
        <p:nvSpPr>
          <p:cNvPr id="168" name="Picture Placeholder 8">
            <a:extLst>
              <a:ext uri="{FF2B5EF4-FFF2-40B4-BE49-F238E27FC236}">
                <a16:creationId xmlns:a16="http://schemas.microsoft.com/office/drawing/2014/main" id="{CA830A7C-C7F5-997D-970F-220C963A4BA2}"/>
              </a:ext>
            </a:extLst>
          </p:cNvPr>
          <p:cNvSpPr>
            <a:spLocks noGrp="1"/>
          </p:cNvSpPr>
          <p:nvPr>
            <p:ph type="pic" sz="quarter" idx="71" hasCustomPrompt="1"/>
          </p:nvPr>
        </p:nvSpPr>
        <p:spPr>
          <a:xfrm>
            <a:off x="5546991" y="3977181"/>
            <a:ext cx="591350" cy="59135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1000"/>
            </a:lvl1pPr>
          </a:lstStyle>
          <a:p>
            <a:r>
              <a:rPr lang="fr-FR" noProof="1"/>
              <a:t>Insérer icône</a:t>
            </a:r>
          </a:p>
        </p:txBody>
      </p:sp>
      <p:sp>
        <p:nvSpPr>
          <p:cNvPr id="169" name="Picture Placeholder 8">
            <a:extLst>
              <a:ext uri="{FF2B5EF4-FFF2-40B4-BE49-F238E27FC236}">
                <a16:creationId xmlns:a16="http://schemas.microsoft.com/office/drawing/2014/main" id="{712801E2-4AEA-ABB3-B39F-12C155F01AE3}"/>
              </a:ext>
            </a:extLst>
          </p:cNvPr>
          <p:cNvSpPr>
            <a:spLocks noGrp="1"/>
          </p:cNvSpPr>
          <p:nvPr>
            <p:ph type="pic" sz="quarter" idx="72" hasCustomPrompt="1"/>
          </p:nvPr>
        </p:nvSpPr>
        <p:spPr>
          <a:xfrm>
            <a:off x="6393569" y="3977181"/>
            <a:ext cx="591350" cy="59135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1000"/>
            </a:lvl1pPr>
          </a:lstStyle>
          <a:p>
            <a:r>
              <a:rPr lang="fr-FR" noProof="1"/>
              <a:t>Insérer icône</a:t>
            </a:r>
          </a:p>
        </p:txBody>
      </p:sp>
      <p:sp>
        <p:nvSpPr>
          <p:cNvPr id="170" name="Picture Placeholder 8">
            <a:extLst>
              <a:ext uri="{FF2B5EF4-FFF2-40B4-BE49-F238E27FC236}">
                <a16:creationId xmlns:a16="http://schemas.microsoft.com/office/drawing/2014/main" id="{1FB42E4A-3746-5F32-DDEB-9AA33AE687DA}"/>
              </a:ext>
            </a:extLst>
          </p:cNvPr>
          <p:cNvSpPr>
            <a:spLocks noGrp="1"/>
          </p:cNvSpPr>
          <p:nvPr>
            <p:ph type="pic" sz="quarter" idx="73" hasCustomPrompt="1"/>
          </p:nvPr>
        </p:nvSpPr>
        <p:spPr>
          <a:xfrm>
            <a:off x="7240147" y="3977181"/>
            <a:ext cx="591350" cy="59135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1000"/>
            </a:lvl1pPr>
          </a:lstStyle>
          <a:p>
            <a:r>
              <a:rPr lang="fr-FR" noProof="1"/>
              <a:t>Insérer icône</a:t>
            </a:r>
          </a:p>
        </p:txBody>
      </p:sp>
      <p:sp>
        <p:nvSpPr>
          <p:cNvPr id="171" name="Picture Placeholder 8">
            <a:extLst>
              <a:ext uri="{FF2B5EF4-FFF2-40B4-BE49-F238E27FC236}">
                <a16:creationId xmlns:a16="http://schemas.microsoft.com/office/drawing/2014/main" id="{780B7D01-B0D9-9B52-A33E-22AA15F55131}"/>
              </a:ext>
            </a:extLst>
          </p:cNvPr>
          <p:cNvSpPr>
            <a:spLocks noGrp="1"/>
          </p:cNvSpPr>
          <p:nvPr>
            <p:ph type="pic" sz="quarter" idx="74" hasCustomPrompt="1"/>
          </p:nvPr>
        </p:nvSpPr>
        <p:spPr>
          <a:xfrm>
            <a:off x="8086725" y="3977181"/>
            <a:ext cx="591350" cy="59135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1000"/>
            </a:lvl1pPr>
          </a:lstStyle>
          <a:p>
            <a:r>
              <a:rPr lang="fr-FR" noProof="1"/>
              <a:t>Insérer icône</a:t>
            </a:r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D53090BE-ADD4-0A64-3E84-B9F6ABC2B4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050253" y="4811449"/>
            <a:ext cx="1536745" cy="12311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defRPr lang="en-US" sz="800" smtClean="0"/>
            </a:lvl1pPr>
          </a:lstStyle>
          <a:p>
            <a:pPr algn="r"/>
            <a:fld id="{EF474C7C-C8FD-B645-80C6-8AFEA5B175A8}" type="datetime2">
              <a:rPr lang="fr-FR" smtClean="0"/>
              <a:t>mardi 4 novembre 2025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909320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EA3055C5-1EBE-8357-5E4D-B89E6EF5FC7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728754" y="1"/>
            <a:ext cx="4415246" cy="5147733"/>
          </a:xfrm>
          <a:prstGeom prst="rect">
            <a:avLst/>
          </a:prstGeom>
          <a:solidFill>
            <a:schemeClr val="tx2"/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fr-FR" noProof="1"/>
              <a:t>Insérer image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D0E3E8B-8B25-9AE2-73DA-2795F5D2D219}"/>
              </a:ext>
            </a:extLst>
          </p:cNvPr>
          <p:cNvSpPr/>
          <p:nvPr userDrawn="1"/>
        </p:nvSpPr>
        <p:spPr>
          <a:xfrm>
            <a:off x="0" y="2366302"/>
            <a:ext cx="1328377" cy="410897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fr-FR" noProof="1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03CF773B-0081-556F-AA0D-9E100B6C66C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29059" y="4156256"/>
            <a:ext cx="1270636" cy="600162"/>
          </a:xfrm>
          <a:prstGeom prst="rect">
            <a:avLst/>
          </a:prstGeom>
        </p:spPr>
      </p:pic>
      <p:sp>
        <p:nvSpPr>
          <p:cNvPr id="24" name="Title 22">
            <a:extLst>
              <a:ext uri="{FF2B5EF4-FFF2-40B4-BE49-F238E27FC236}">
                <a16:creationId xmlns:a16="http://schemas.microsoft.com/office/drawing/2014/main" id="{8B3498B9-74F0-E3F0-3C4E-61DD028BFA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53339" y="2265168"/>
            <a:ext cx="3150452" cy="613164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>
              <a:lnSpc>
                <a:spcPct val="100000"/>
              </a:lnSpc>
              <a:defRPr sz="4000">
                <a:solidFill>
                  <a:schemeClr val="accent6"/>
                </a:solidFill>
              </a:defRPr>
            </a:lvl1pPr>
          </a:lstStyle>
          <a:p>
            <a:r>
              <a:rPr lang="fr-FR" noProof="1"/>
              <a:t>MERCI</a:t>
            </a:r>
          </a:p>
        </p:txBody>
      </p:sp>
    </p:spTree>
    <p:extLst>
      <p:ext uri="{BB962C8B-B14F-4D97-AF65-F5344CB8AC3E}">
        <p14:creationId xmlns:p14="http://schemas.microsoft.com/office/powerpoint/2010/main" val="1935837061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12170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36BC612-E414-4B4E-324D-D19995A2889F}"/>
              </a:ext>
            </a:extLst>
          </p:cNvPr>
          <p:cNvSpPr>
            <a:spLocks/>
          </p:cNvSpPr>
          <p:nvPr userDrawn="1"/>
        </p:nvSpPr>
        <p:spPr>
          <a:xfrm>
            <a:off x="1" y="3414233"/>
            <a:ext cx="9144000" cy="172926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fr-FR" dirty="0"/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17F0397F-EA25-2A97-D382-844DF310E78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61358" y="4018516"/>
            <a:ext cx="4521182" cy="247650"/>
          </a:xfrm>
          <a:prstGeom prst="rect">
            <a:avLst/>
          </a:prstGeom>
          <a:solidFill>
            <a:schemeClr val="accent2"/>
          </a:solidFill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spc="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76C2AE31-3CDA-F432-F0EE-E213FBBD574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1729267"/>
            <a:ext cx="2933700" cy="1684966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0DAA3E5D-DBF4-BFA6-9A51-589CE49B36F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561358" y="320590"/>
            <a:ext cx="2265477" cy="1066106"/>
          </a:xfrm>
          <a:prstGeom prst="rect">
            <a:avLst/>
          </a:prstGeom>
        </p:spPr>
      </p:pic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ED6133C7-1C3F-4F75-240D-1882A9EF468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016177" y="2063919"/>
            <a:ext cx="901346" cy="1015663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600" spc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fr-FR" dirty="0"/>
              <a:t>#</a:t>
            </a:r>
            <a:endParaRPr lang="en-US" dirty="0"/>
          </a:p>
        </p:txBody>
      </p:sp>
      <p:sp>
        <p:nvSpPr>
          <p:cNvPr id="23" name="Title 5">
            <a:extLst>
              <a:ext uri="{FF2B5EF4-FFF2-40B4-BE49-F238E27FC236}">
                <a16:creationId xmlns:a16="http://schemas.microsoft.com/office/drawing/2014/main" id="{A850B843-D5EA-1F09-28FD-DB47F59B0A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1359" y="3724868"/>
            <a:ext cx="5344142" cy="1107996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>
              <a:lnSpc>
                <a:spcPct val="100000"/>
              </a:lnSpc>
              <a:defRPr sz="3600" cap="all" baseline="0"/>
            </a:lvl1pPr>
          </a:lstStyle>
          <a:p>
            <a:r>
              <a:rPr lang="fr-FR" dirty="0"/>
              <a:t>CECI EST LE NOM DE LA SECTION</a:t>
            </a:r>
          </a:p>
        </p:txBody>
      </p:sp>
      <p:pic>
        <p:nvPicPr>
          <p:cNvPr id="2" name="Picture Placeholder 6">
            <a:extLst>
              <a:ext uri="{FF2B5EF4-FFF2-40B4-BE49-F238E27FC236}">
                <a16:creationId xmlns:a16="http://schemas.microsoft.com/office/drawing/2014/main" id="{7943BEBE-C0F5-A4AD-F809-9E67D6DDF55A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97350" y="0"/>
            <a:ext cx="4946650" cy="3414713"/>
          </a:xfrm>
          <a:prstGeom prst="rect">
            <a:avLst/>
          </a:prstGeom>
        </p:spPr>
      </p:pic>
      <p:pic>
        <p:nvPicPr>
          <p:cNvPr id="3" name="Picture Placeholder 11" descr="A person in a blue suit&#10;&#10;Description automatically generated">
            <a:extLst>
              <a:ext uri="{FF2B5EF4-FFF2-40B4-BE49-F238E27FC236}">
                <a16:creationId xmlns:a16="http://schemas.microsoft.com/office/drawing/2014/main" id="{45EB6632-FD57-BA66-7DD7-1D21D5F91E80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576698" y="266700"/>
            <a:ext cx="2567302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1024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2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>
            <a:extLst>
              <a:ext uri="{FF2B5EF4-FFF2-40B4-BE49-F238E27FC236}">
                <a16:creationId xmlns:a16="http://schemas.microsoft.com/office/drawing/2014/main" id="{5F2C9DD3-147E-C569-1785-D217F41751C7}"/>
              </a:ext>
            </a:extLst>
          </p:cNvPr>
          <p:cNvSpPr>
            <a:spLocks/>
          </p:cNvSpPr>
          <p:nvPr userDrawn="1"/>
        </p:nvSpPr>
        <p:spPr>
          <a:xfrm>
            <a:off x="1" y="3414233"/>
            <a:ext cx="9144000" cy="172926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fr-FR" dirty="0"/>
          </a:p>
        </p:txBody>
      </p:sp>
      <p:sp>
        <p:nvSpPr>
          <p:cNvPr id="54" name="Text Placeholder 7">
            <a:extLst>
              <a:ext uri="{FF2B5EF4-FFF2-40B4-BE49-F238E27FC236}">
                <a16:creationId xmlns:a16="http://schemas.microsoft.com/office/drawing/2014/main" id="{32CF2821-1A18-8BC6-6A70-78BA60C3348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61358" y="4018516"/>
            <a:ext cx="4521182" cy="247650"/>
          </a:xfrm>
          <a:prstGeom prst="rect">
            <a:avLst/>
          </a:prstGeom>
          <a:solidFill>
            <a:schemeClr val="accent3"/>
          </a:solidFill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spc="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61" name="Title 5">
            <a:extLst>
              <a:ext uri="{FF2B5EF4-FFF2-40B4-BE49-F238E27FC236}">
                <a16:creationId xmlns:a16="http://schemas.microsoft.com/office/drawing/2014/main" id="{4ECBFD39-1B9C-44A6-A5A9-A06F20346C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1359" y="3724868"/>
            <a:ext cx="5344142" cy="1107996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>
              <a:lnSpc>
                <a:spcPct val="100000"/>
              </a:lnSpc>
              <a:defRPr sz="3600" cap="all" baseline="0"/>
            </a:lvl1pPr>
          </a:lstStyle>
          <a:p>
            <a:r>
              <a:rPr lang="fr-FR" dirty="0"/>
              <a:t>CECI EST LE NOM DE LA SECTION</a:t>
            </a:r>
          </a:p>
        </p:txBody>
      </p:sp>
      <p:pic>
        <p:nvPicPr>
          <p:cNvPr id="55" name="Graphic 54">
            <a:extLst>
              <a:ext uri="{FF2B5EF4-FFF2-40B4-BE49-F238E27FC236}">
                <a16:creationId xmlns:a16="http://schemas.microsoft.com/office/drawing/2014/main" id="{E7352F09-0939-B851-C08E-4964A7FA58C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1729267"/>
            <a:ext cx="2933700" cy="1684966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id="{1A4B08DB-97FE-1FD6-D675-009EA3D1CE1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561358" y="320590"/>
            <a:ext cx="2265477" cy="1066106"/>
          </a:xfrm>
          <a:prstGeom prst="rect">
            <a:avLst/>
          </a:prstGeom>
        </p:spPr>
      </p:pic>
      <p:sp>
        <p:nvSpPr>
          <p:cNvPr id="60" name="Text Placeholder 7">
            <a:extLst>
              <a:ext uri="{FF2B5EF4-FFF2-40B4-BE49-F238E27FC236}">
                <a16:creationId xmlns:a16="http://schemas.microsoft.com/office/drawing/2014/main" id="{5CAEC69D-D6CE-5C29-8C1D-7AE10150CB7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016177" y="2063919"/>
            <a:ext cx="901346" cy="1015663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600" spc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fr-FR" dirty="0"/>
              <a:t>#</a:t>
            </a:r>
            <a:endParaRPr lang="en-US" dirty="0"/>
          </a:p>
        </p:txBody>
      </p:sp>
      <p:pic>
        <p:nvPicPr>
          <p:cNvPr id="2" name="Picture Placeholder 7" descr="A person wearing glasses and smiling&#10;&#10;Description automatically generated">
            <a:extLst>
              <a:ext uri="{FF2B5EF4-FFF2-40B4-BE49-F238E27FC236}">
                <a16:creationId xmlns:a16="http://schemas.microsoft.com/office/drawing/2014/main" id="{D4454C46-6671-A22C-A337-4778340A290B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197991" y="0"/>
            <a:ext cx="4946009" cy="3414233"/>
          </a:xfrm>
          <a:custGeom>
            <a:avLst/>
            <a:gdLst>
              <a:gd name="connsiteX0" fmla="*/ 0 w 4946009"/>
              <a:gd name="connsiteY0" fmla="*/ 0 h 3414233"/>
              <a:gd name="connsiteX1" fmla="*/ 4946009 w 4946009"/>
              <a:gd name="connsiteY1" fmla="*/ 0 h 3414233"/>
              <a:gd name="connsiteX2" fmla="*/ 4946009 w 4946009"/>
              <a:gd name="connsiteY2" fmla="*/ 3414233 h 3414233"/>
              <a:gd name="connsiteX3" fmla="*/ 0 w 4946009"/>
              <a:gd name="connsiteY3" fmla="*/ 3414233 h 34142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46009" h="3414233">
                <a:moveTo>
                  <a:pt x="0" y="0"/>
                </a:moveTo>
                <a:lnTo>
                  <a:pt x="4946009" y="0"/>
                </a:lnTo>
                <a:lnTo>
                  <a:pt x="4946009" y="3414233"/>
                </a:lnTo>
                <a:lnTo>
                  <a:pt x="0" y="3414233"/>
                </a:lnTo>
                <a:close/>
              </a:path>
            </a:pathLst>
          </a:custGeom>
        </p:spPr>
      </p:pic>
      <p:pic>
        <p:nvPicPr>
          <p:cNvPr id="3" name="Picture Placeholder 14" descr="A person wearing glasses and a plaid shirt&#10;&#10;Description automatically generated">
            <a:extLst>
              <a:ext uri="{FF2B5EF4-FFF2-40B4-BE49-F238E27FC236}">
                <a16:creationId xmlns:a16="http://schemas.microsoft.com/office/drawing/2014/main" id="{C14CC602-6105-A75B-226A-7458A9C6FA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6689" t="-12420" r="-534"/>
          <a:stretch/>
        </p:blipFill>
        <p:spPr>
          <a:xfrm>
            <a:off x="6083300" y="266700"/>
            <a:ext cx="30607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0750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3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BEA2F08-11A2-75B5-7B7F-9C50CE969748}"/>
              </a:ext>
            </a:extLst>
          </p:cNvPr>
          <p:cNvSpPr>
            <a:spLocks/>
          </p:cNvSpPr>
          <p:nvPr userDrawn="1"/>
        </p:nvSpPr>
        <p:spPr>
          <a:xfrm>
            <a:off x="1" y="3414233"/>
            <a:ext cx="9144000" cy="172926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fr-FR" dirty="0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C7F28D52-5E15-E626-1060-8B93B10ED05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61358" y="4018516"/>
            <a:ext cx="4521182" cy="247650"/>
          </a:xfrm>
          <a:prstGeom prst="rect">
            <a:avLst/>
          </a:prstGeom>
          <a:solidFill>
            <a:schemeClr val="accent4"/>
          </a:solidFill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spc="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12" name="Title 5">
            <a:extLst>
              <a:ext uri="{FF2B5EF4-FFF2-40B4-BE49-F238E27FC236}">
                <a16:creationId xmlns:a16="http://schemas.microsoft.com/office/drawing/2014/main" id="{DC402C52-A572-D9BD-EA1D-06A2EAC8E6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1359" y="3724868"/>
            <a:ext cx="5344142" cy="1107996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>
              <a:lnSpc>
                <a:spcPct val="100000"/>
              </a:lnSpc>
              <a:defRPr sz="3600" cap="all" baseline="0"/>
            </a:lvl1pPr>
          </a:lstStyle>
          <a:p>
            <a:r>
              <a:rPr lang="fr-FR" dirty="0"/>
              <a:t>CECI EST LE NOM DE LA SECTION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BE639DCA-95E8-AFA1-7C73-A2A2642F33A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1729267"/>
            <a:ext cx="2933700" cy="1684966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689E199B-1FF6-74EC-11B8-7F534731503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561358" y="320590"/>
            <a:ext cx="2265477" cy="1066106"/>
          </a:xfrm>
          <a:prstGeom prst="rect">
            <a:avLst/>
          </a:prstGeom>
        </p:spPr>
      </p:pic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F137924A-BEC9-0593-07CB-706CC90803B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016177" y="2063919"/>
            <a:ext cx="901346" cy="1015663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600" spc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fr-FR" dirty="0"/>
              <a:t>#</a:t>
            </a:r>
            <a:endParaRPr lang="en-US" dirty="0"/>
          </a:p>
        </p:txBody>
      </p:sp>
      <p:pic>
        <p:nvPicPr>
          <p:cNvPr id="2" name="Picture Placeholder 12" descr="A person smiling at the camera&#10;&#10;Description automatically generated">
            <a:extLst>
              <a:ext uri="{FF2B5EF4-FFF2-40B4-BE49-F238E27FC236}">
                <a16:creationId xmlns:a16="http://schemas.microsoft.com/office/drawing/2014/main" id="{1C54D6E8-5EC8-0C23-02B3-A0E123FBBAFC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820" r="2820"/>
          <a:stretch>
            <a:fillRect/>
          </a:stretch>
        </p:blipFill>
        <p:spPr>
          <a:xfrm>
            <a:off x="4197991" y="0"/>
            <a:ext cx="4946009" cy="3414233"/>
          </a:xfrm>
          <a:custGeom>
            <a:avLst/>
            <a:gdLst>
              <a:gd name="connsiteX0" fmla="*/ 0 w 4946009"/>
              <a:gd name="connsiteY0" fmla="*/ 0 h 3414233"/>
              <a:gd name="connsiteX1" fmla="*/ 4946009 w 4946009"/>
              <a:gd name="connsiteY1" fmla="*/ 0 h 3414233"/>
              <a:gd name="connsiteX2" fmla="*/ 4946009 w 4946009"/>
              <a:gd name="connsiteY2" fmla="*/ 3414233 h 3414233"/>
              <a:gd name="connsiteX3" fmla="*/ 0 w 4946009"/>
              <a:gd name="connsiteY3" fmla="*/ 3414233 h 34142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46009" h="3414233">
                <a:moveTo>
                  <a:pt x="0" y="0"/>
                </a:moveTo>
                <a:lnTo>
                  <a:pt x="4946009" y="0"/>
                </a:lnTo>
                <a:lnTo>
                  <a:pt x="4946009" y="3414233"/>
                </a:lnTo>
                <a:lnTo>
                  <a:pt x="0" y="3414233"/>
                </a:lnTo>
                <a:close/>
              </a:path>
            </a:pathLst>
          </a:custGeom>
        </p:spPr>
      </p:pic>
      <p:pic>
        <p:nvPicPr>
          <p:cNvPr id="3" name="Picture Placeholder 14" descr="A person in a white sweater&#10;&#10;Description automatically generated">
            <a:extLst>
              <a:ext uri="{FF2B5EF4-FFF2-40B4-BE49-F238E27FC236}">
                <a16:creationId xmlns:a16="http://schemas.microsoft.com/office/drawing/2014/main" id="{D68BC889-1136-8A99-73E4-D41D33842BE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154" t="-6056" r="-3449"/>
          <a:stretch/>
        </p:blipFill>
        <p:spPr>
          <a:xfrm>
            <a:off x="6032500" y="266700"/>
            <a:ext cx="31115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3305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4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563CD77C-0A08-475C-D385-556870BB4D41}"/>
              </a:ext>
            </a:extLst>
          </p:cNvPr>
          <p:cNvSpPr>
            <a:spLocks/>
          </p:cNvSpPr>
          <p:nvPr userDrawn="1"/>
        </p:nvSpPr>
        <p:spPr>
          <a:xfrm>
            <a:off x="1" y="3414233"/>
            <a:ext cx="9144000" cy="172926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fr-FR" dirty="0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E24EE0F3-BCC3-5291-F615-7AF9C57A23C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61358" y="4018516"/>
            <a:ext cx="4521182" cy="247650"/>
          </a:xfrm>
          <a:prstGeom prst="rect">
            <a:avLst/>
          </a:prstGeom>
          <a:solidFill>
            <a:schemeClr val="accent5"/>
          </a:solidFill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spc="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77D5C27D-1CDE-E82B-6B31-86FEF87A7F9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1729267"/>
            <a:ext cx="2933700" cy="1684966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DFCDF4D4-4E0A-78C1-C296-8C7EF4140AC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561358" y="320590"/>
            <a:ext cx="2265477" cy="1066106"/>
          </a:xfrm>
          <a:prstGeom prst="rect">
            <a:avLst/>
          </a:prstGeom>
        </p:spPr>
      </p:pic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6875923F-4715-592D-3F3E-E9EA8DAB83E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016177" y="2063919"/>
            <a:ext cx="901346" cy="1015663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600" spc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fr-FR" dirty="0"/>
              <a:t>#</a:t>
            </a:r>
            <a:endParaRPr lang="en-US" dirty="0"/>
          </a:p>
        </p:txBody>
      </p:sp>
      <p:pic>
        <p:nvPicPr>
          <p:cNvPr id="2" name="Picture Placeholder 12" descr="A person with glasses smiling&#10;&#10;Description automatically generated">
            <a:extLst>
              <a:ext uri="{FF2B5EF4-FFF2-40B4-BE49-F238E27FC236}">
                <a16:creationId xmlns:a16="http://schemas.microsoft.com/office/drawing/2014/main" id="{67223B3E-F0B2-8CFF-440F-3DE954AC35C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6568"/>
          <a:stretch/>
        </p:blipFill>
        <p:spPr>
          <a:xfrm>
            <a:off x="4197991" y="0"/>
            <a:ext cx="4946009" cy="3414233"/>
          </a:xfrm>
          <a:custGeom>
            <a:avLst/>
            <a:gdLst>
              <a:gd name="connsiteX0" fmla="*/ 0 w 4946009"/>
              <a:gd name="connsiteY0" fmla="*/ 0 h 3414233"/>
              <a:gd name="connsiteX1" fmla="*/ 4946009 w 4946009"/>
              <a:gd name="connsiteY1" fmla="*/ 0 h 3414233"/>
              <a:gd name="connsiteX2" fmla="*/ 4946009 w 4946009"/>
              <a:gd name="connsiteY2" fmla="*/ 3414233 h 3414233"/>
              <a:gd name="connsiteX3" fmla="*/ 0 w 4946009"/>
              <a:gd name="connsiteY3" fmla="*/ 3414233 h 34142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46009" h="3414233">
                <a:moveTo>
                  <a:pt x="0" y="0"/>
                </a:moveTo>
                <a:lnTo>
                  <a:pt x="4946009" y="0"/>
                </a:lnTo>
                <a:lnTo>
                  <a:pt x="4946009" y="3414233"/>
                </a:lnTo>
                <a:lnTo>
                  <a:pt x="0" y="3414233"/>
                </a:lnTo>
                <a:close/>
              </a:path>
            </a:pathLst>
          </a:custGeom>
        </p:spPr>
      </p:pic>
      <p:pic>
        <p:nvPicPr>
          <p:cNvPr id="3" name="Picture Placeholder 16" descr="A person holding a circular object&#10;&#10;Description automatically generated">
            <a:extLst>
              <a:ext uri="{FF2B5EF4-FFF2-40B4-BE49-F238E27FC236}">
                <a16:creationId xmlns:a16="http://schemas.microsoft.com/office/drawing/2014/main" id="{D511B99E-747E-8564-7F51-BA35460186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616" t="-14286" r="-885"/>
          <a:stretch/>
        </p:blipFill>
        <p:spPr>
          <a:xfrm>
            <a:off x="5486400" y="266700"/>
            <a:ext cx="3657600" cy="4876800"/>
          </a:xfrm>
          <a:prstGeom prst="rect">
            <a:avLst/>
          </a:prstGeom>
        </p:spPr>
      </p:pic>
      <p:sp>
        <p:nvSpPr>
          <p:cNvPr id="12" name="Title 5">
            <a:extLst>
              <a:ext uri="{FF2B5EF4-FFF2-40B4-BE49-F238E27FC236}">
                <a16:creationId xmlns:a16="http://schemas.microsoft.com/office/drawing/2014/main" id="{37448904-2DB0-55F8-E2CB-C52242AABD0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1359" y="3724868"/>
            <a:ext cx="5344142" cy="1107996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>
              <a:lnSpc>
                <a:spcPct val="100000"/>
              </a:lnSpc>
              <a:defRPr sz="3600" cap="all" baseline="0"/>
            </a:lvl1pPr>
          </a:lstStyle>
          <a:p>
            <a:r>
              <a:rPr lang="fr-FR" dirty="0"/>
              <a:t>CECI EST LE NOM DE LA SECTION</a:t>
            </a:r>
          </a:p>
        </p:txBody>
      </p:sp>
    </p:spTree>
    <p:extLst>
      <p:ext uri="{BB962C8B-B14F-4D97-AF65-F5344CB8AC3E}">
        <p14:creationId xmlns:p14="http://schemas.microsoft.com/office/powerpoint/2010/main" val="18835879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.bin"/><Relationship Id="rId4" Type="http://schemas.openxmlformats.org/officeDocument/2006/relationships/tags" Target="../tags/tag2.xml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theme" Target="../theme/theme10.xml"/><Relationship Id="rId2" Type="http://schemas.openxmlformats.org/officeDocument/2006/relationships/slideLayout" Target="../slideLayouts/slideLayout51.xml"/><Relationship Id="rId1" Type="http://schemas.openxmlformats.org/officeDocument/2006/relationships/slideLayout" Target="../slideLayouts/slideLayout50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0.bin"/><Relationship Id="rId4" Type="http://schemas.openxmlformats.org/officeDocument/2006/relationships/tags" Target="../tags/tag11.xml"/></Relationships>
</file>

<file path=ppt/slideMasters/_rels/slideMaster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4.xml"/><Relationship Id="rId7" Type="http://schemas.openxmlformats.org/officeDocument/2006/relationships/image" Target="../media/image1.emf"/><Relationship Id="rId2" Type="http://schemas.openxmlformats.org/officeDocument/2006/relationships/slideLayout" Target="../slideLayouts/slideLayout53.xml"/><Relationship Id="rId1" Type="http://schemas.openxmlformats.org/officeDocument/2006/relationships/slideLayout" Target="../slideLayouts/slideLayout52.xml"/><Relationship Id="rId6" Type="http://schemas.openxmlformats.org/officeDocument/2006/relationships/oleObject" Target="../embeddings/oleObject11.bin"/><Relationship Id="rId5" Type="http://schemas.openxmlformats.org/officeDocument/2006/relationships/tags" Target="../tags/tag12.xml"/><Relationship Id="rId4" Type="http://schemas.openxmlformats.org/officeDocument/2006/relationships/theme" Target="../theme/theme11.xml"/></Relationships>
</file>

<file path=ppt/slideMasters/_rels/slideMaster12.xml.rels><?xml version="1.0" encoding="UTF-8" standalone="yes"?>
<Relationships xmlns="http://schemas.openxmlformats.org/package/2006/relationships"><Relationship Id="rId3" Type="http://schemas.openxmlformats.org/officeDocument/2006/relationships/theme" Target="../theme/theme12.xml"/><Relationship Id="rId2" Type="http://schemas.openxmlformats.org/officeDocument/2006/relationships/slideLayout" Target="../slideLayouts/slideLayout56.xml"/><Relationship Id="rId1" Type="http://schemas.openxmlformats.org/officeDocument/2006/relationships/slideLayout" Target="../slideLayouts/slideLayout55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2.bin"/><Relationship Id="rId4" Type="http://schemas.openxmlformats.org/officeDocument/2006/relationships/tags" Target="../tags/tag13.xml"/></Relationships>
</file>

<file path=ppt/slideMasters/_rels/slideMaster13.xml.rels><?xml version="1.0" encoding="UTF-8" standalone="yes"?>
<Relationships xmlns="http://schemas.openxmlformats.org/package/2006/relationships"><Relationship Id="rId3" Type="http://schemas.openxmlformats.org/officeDocument/2006/relationships/tags" Target="../tags/tag14.xml"/><Relationship Id="rId2" Type="http://schemas.openxmlformats.org/officeDocument/2006/relationships/theme" Target="../theme/theme13.xml"/><Relationship Id="rId1" Type="http://schemas.openxmlformats.org/officeDocument/2006/relationships/slideLayout" Target="../slideLayouts/slideLayout57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3.bin"/></Relationships>
</file>

<file path=ppt/slideMasters/_rels/slideMaster14.xml.rels><?xml version="1.0" encoding="UTF-8" standalone="yes"?>
<Relationships xmlns="http://schemas.openxmlformats.org/package/2006/relationships"><Relationship Id="rId3" Type="http://schemas.openxmlformats.org/officeDocument/2006/relationships/tags" Target="../tags/tag15.xml"/><Relationship Id="rId2" Type="http://schemas.openxmlformats.org/officeDocument/2006/relationships/theme" Target="../theme/theme14.xml"/><Relationship Id="rId1" Type="http://schemas.openxmlformats.org/officeDocument/2006/relationships/slideLayout" Target="../slideLayouts/slideLayout58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4.bin"/></Relationships>
</file>

<file path=ppt/slideMasters/_rels/slideMaster15.xml.rels><?xml version="1.0" encoding="UTF-8" standalone="yes"?>
<Relationships xmlns="http://schemas.openxmlformats.org/package/2006/relationships"><Relationship Id="rId3" Type="http://schemas.openxmlformats.org/officeDocument/2006/relationships/tags" Target="../tags/tag16.xml"/><Relationship Id="rId2" Type="http://schemas.openxmlformats.org/officeDocument/2006/relationships/theme" Target="../theme/theme15.xml"/><Relationship Id="rId1" Type="http://schemas.openxmlformats.org/officeDocument/2006/relationships/slideLayout" Target="../slideLayouts/slideLayout59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5.bin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.bin"/><Relationship Id="rId4" Type="http://schemas.openxmlformats.org/officeDocument/2006/relationships/tags" Target="../tags/tag3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ags" Target="../tags/tag4.xml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3.bin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13" Type="http://schemas.openxmlformats.org/officeDocument/2006/relationships/slideLayout" Target="../slideLayouts/slideLayout18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7.xml"/><Relationship Id="rId17" Type="http://schemas.openxmlformats.org/officeDocument/2006/relationships/image" Target="../media/image1.emf"/><Relationship Id="rId2" Type="http://schemas.openxmlformats.org/officeDocument/2006/relationships/slideLayout" Target="../slideLayouts/slideLayout7.xml"/><Relationship Id="rId16" Type="http://schemas.openxmlformats.org/officeDocument/2006/relationships/oleObject" Target="../embeddings/oleObject4.bin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0.xml"/><Relationship Id="rId15" Type="http://schemas.openxmlformats.org/officeDocument/2006/relationships/tags" Target="../tags/tag5.xml"/><Relationship Id="rId10" Type="http://schemas.openxmlformats.org/officeDocument/2006/relationships/slideLayout" Target="../slideLayouts/slideLayout15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Relationship Id="rId1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7" Type="http://schemas.openxmlformats.org/officeDocument/2006/relationships/image" Target="../media/image1.emf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oleObject" Target="../embeddings/oleObject5.bin"/><Relationship Id="rId5" Type="http://schemas.openxmlformats.org/officeDocument/2006/relationships/tags" Target="../tags/tag6.xml"/><Relationship Id="rId4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13" Type="http://schemas.openxmlformats.org/officeDocument/2006/relationships/oleObject" Target="../embeddings/oleObject6.bin"/><Relationship Id="rId3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8.xml"/><Relationship Id="rId12" Type="http://schemas.openxmlformats.org/officeDocument/2006/relationships/tags" Target="../tags/tag7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theme" Target="../theme/theme6.xml"/><Relationship Id="rId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31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Relationship Id="rId14" Type="http://schemas.openxmlformats.org/officeDocument/2006/relationships/image" Target="../media/image1.emf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.bin"/><Relationship Id="rId3" Type="http://schemas.openxmlformats.org/officeDocument/2006/relationships/slideLayout" Target="../slideLayouts/slideLayout34.xml"/><Relationship Id="rId7" Type="http://schemas.openxmlformats.org/officeDocument/2006/relationships/tags" Target="../tags/tag8.xml"/><Relationship Id="rId2" Type="http://schemas.openxmlformats.org/officeDocument/2006/relationships/slideLayout" Target="../slideLayouts/slideLayout33.xml"/><Relationship Id="rId1" Type="http://schemas.openxmlformats.org/officeDocument/2006/relationships/slideLayout" Target="../slideLayouts/slideLayout32.xml"/><Relationship Id="rId6" Type="http://schemas.openxmlformats.org/officeDocument/2006/relationships/theme" Target="../theme/theme7.xml"/><Relationship Id="rId5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5.xml"/><Relationship Id="rId9" Type="http://schemas.openxmlformats.org/officeDocument/2006/relationships/image" Target="../media/image1.emf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image" Target="../media/image1.emf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oleObject" Target="../embeddings/oleObject8.bin"/><Relationship Id="rId5" Type="http://schemas.openxmlformats.org/officeDocument/2006/relationships/slideLayout" Target="../slideLayouts/slideLayout41.xml"/><Relationship Id="rId10" Type="http://schemas.openxmlformats.org/officeDocument/2006/relationships/tags" Target="../tags/tag9.xml"/><Relationship Id="rId4" Type="http://schemas.openxmlformats.org/officeDocument/2006/relationships/slideLayout" Target="../slideLayouts/slideLayout40.xml"/><Relationship Id="rId9" Type="http://schemas.openxmlformats.org/officeDocument/2006/relationships/theme" Target="../theme/theme8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.bin"/><Relationship Id="rId3" Type="http://schemas.openxmlformats.org/officeDocument/2006/relationships/slideLayout" Target="../slideLayouts/slideLayout47.xml"/><Relationship Id="rId7" Type="http://schemas.openxmlformats.org/officeDocument/2006/relationships/tags" Target="../tags/tag10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theme" Target="../theme/theme9.xml"/><Relationship Id="rId5" Type="http://schemas.openxmlformats.org/officeDocument/2006/relationships/slideLayout" Target="../slideLayouts/slideLayout49.xml"/><Relationship Id="rId4" Type="http://schemas.openxmlformats.org/officeDocument/2006/relationships/slideLayout" Target="../slideLayouts/slideLayout48.xml"/><Relationship Id="rId9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hink-cell data - do not delete" hidden="1">
            <a:extLst>
              <a:ext uri="{FF2B5EF4-FFF2-40B4-BE49-F238E27FC236}">
                <a16:creationId xmlns:a16="http://schemas.microsoft.com/office/drawing/2014/main" id="{8B8778CF-9EB1-951B-0BA0-44C6D6A251E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4"/>
            </p:custDataLst>
            <p:extLst>
              <p:ext uri="{D42A27DB-BD31-4B8C-83A1-F6EECF244321}">
                <p14:modId xmlns:p14="http://schemas.microsoft.com/office/powerpoint/2010/main" val="1193695429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7772400" imgH="10058400" progId="TCLayout.ActiveDocument.1">
                  <p:embed/>
                </p:oleObj>
              </mc:Choice>
              <mc:Fallback>
                <p:oleObj name="think-cell Slide" r:id="rId5" imgW="7772400" imgH="10058400" progId="TCLayout.ActiveDocument.1">
                  <p:embed/>
                  <p:pic>
                    <p:nvPicPr>
                      <p:cNvPr id="2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8B8778CF-9EB1-951B-0BA0-44C6D6A251E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467284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2" r:id="rId2"/>
  </p:sldLayoutIdLst>
  <p:hf sldNum="0" hdr="0" ft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hink-cell data - do not delete" hidden="1">
            <a:extLst>
              <a:ext uri="{FF2B5EF4-FFF2-40B4-BE49-F238E27FC236}">
                <a16:creationId xmlns:a16="http://schemas.microsoft.com/office/drawing/2014/main" id="{8B8778CF-9EB1-951B-0BA0-44C6D6A251E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4"/>
            </p:custDataLst>
            <p:extLst>
              <p:ext uri="{D42A27DB-BD31-4B8C-83A1-F6EECF244321}">
                <p14:modId xmlns:p14="http://schemas.microsoft.com/office/powerpoint/2010/main" val="1193695429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7772400" imgH="10058400" progId="TCLayout.ActiveDocument.1">
                  <p:embed/>
                </p:oleObj>
              </mc:Choice>
              <mc:Fallback>
                <p:oleObj name="think-cell Slide" r:id="rId5" imgW="7772400" imgH="10058400" progId="TCLayout.ActiveDocument.1">
                  <p:embed/>
                  <p:pic>
                    <p:nvPicPr>
                      <p:cNvPr id="2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8B8778CF-9EB1-951B-0BA0-44C6D6A251E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928000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6" r:id="rId1"/>
    <p:sldLayoutId id="2147483777" r:id="rId2"/>
  </p:sldLayoutIdLst>
  <p:hf sldNum="0" hdr="0" ft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hink-cell data - do not delete" hidden="1">
            <a:extLst>
              <a:ext uri="{FF2B5EF4-FFF2-40B4-BE49-F238E27FC236}">
                <a16:creationId xmlns:a16="http://schemas.microsoft.com/office/drawing/2014/main" id="{8B8778CF-9EB1-951B-0BA0-44C6D6A251E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5"/>
            </p:custDataLst>
            <p:extLst>
              <p:ext uri="{D42A27DB-BD31-4B8C-83A1-F6EECF244321}">
                <p14:modId xmlns:p14="http://schemas.microsoft.com/office/powerpoint/2010/main" val="1193695429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6" imgW="7772400" imgH="10058400" progId="TCLayout.ActiveDocument.1">
                  <p:embed/>
                </p:oleObj>
              </mc:Choice>
              <mc:Fallback>
                <p:oleObj name="think-cell Slide" r:id="rId6" imgW="7772400" imgH="10058400" progId="TCLayout.ActiveDocument.1">
                  <p:embed/>
                  <p:pic>
                    <p:nvPicPr>
                      <p:cNvPr id="2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8B8778CF-9EB1-951B-0BA0-44C6D6A251E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265550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0" r:id="rId1"/>
    <p:sldLayoutId id="2147483781" r:id="rId2"/>
    <p:sldLayoutId id="2147483782" r:id="rId3"/>
  </p:sldLayoutIdLst>
  <p:hf sldNum="0" hdr="0" ft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hink-cell data - do not delete" hidden="1">
            <a:extLst>
              <a:ext uri="{FF2B5EF4-FFF2-40B4-BE49-F238E27FC236}">
                <a16:creationId xmlns:a16="http://schemas.microsoft.com/office/drawing/2014/main" id="{8B8778CF-9EB1-951B-0BA0-44C6D6A251E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4"/>
            </p:custDataLst>
            <p:extLst>
              <p:ext uri="{D42A27DB-BD31-4B8C-83A1-F6EECF244321}">
                <p14:modId xmlns:p14="http://schemas.microsoft.com/office/powerpoint/2010/main" val="1193695429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7772400" imgH="10058400" progId="TCLayout.ActiveDocument.1">
                  <p:embed/>
                </p:oleObj>
              </mc:Choice>
              <mc:Fallback>
                <p:oleObj name="think-cell Slide" r:id="rId5" imgW="7772400" imgH="10058400" progId="TCLayout.ActiveDocument.1">
                  <p:embed/>
                  <p:pic>
                    <p:nvPicPr>
                      <p:cNvPr id="2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8B8778CF-9EB1-951B-0BA0-44C6D6A251E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10406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4" r:id="rId1"/>
    <p:sldLayoutId id="2147483785" r:id="rId2"/>
  </p:sldLayoutIdLst>
  <p:hf sldNum="0" hdr="0" ft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hink-cell data - do not delete" hidden="1">
            <a:extLst>
              <a:ext uri="{FF2B5EF4-FFF2-40B4-BE49-F238E27FC236}">
                <a16:creationId xmlns:a16="http://schemas.microsoft.com/office/drawing/2014/main" id="{8B8778CF-9EB1-951B-0BA0-44C6D6A251E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1193695429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2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8B8778CF-9EB1-951B-0BA0-44C6D6A251E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45348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4" r:id="rId1"/>
  </p:sldLayoutIdLst>
  <p:hf sldNum="0" hdr="0" ft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hink-cell data - do not delete" hidden="1">
            <a:extLst>
              <a:ext uri="{FF2B5EF4-FFF2-40B4-BE49-F238E27FC236}">
                <a16:creationId xmlns:a16="http://schemas.microsoft.com/office/drawing/2014/main" id="{8B8778CF-9EB1-951B-0BA0-44C6D6A251E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1193695429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2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8B8778CF-9EB1-951B-0BA0-44C6D6A251E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160407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4" r:id="rId1"/>
  </p:sldLayoutIdLst>
  <p:hf sldNum="0" hdr="0" ft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hink-cell data - do not delete" hidden="1">
            <a:extLst>
              <a:ext uri="{FF2B5EF4-FFF2-40B4-BE49-F238E27FC236}">
                <a16:creationId xmlns:a16="http://schemas.microsoft.com/office/drawing/2014/main" id="{8B8778CF-9EB1-951B-0BA0-44C6D6A251E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1193695429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2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8B8778CF-9EB1-951B-0BA0-44C6D6A251E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608562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7" r:id="rId1"/>
  </p:sldLayoutIdLst>
  <p:hf sldNum="0" hdr="0" ft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hink-cell data - do not delete" hidden="1">
            <a:extLst>
              <a:ext uri="{FF2B5EF4-FFF2-40B4-BE49-F238E27FC236}">
                <a16:creationId xmlns:a16="http://schemas.microsoft.com/office/drawing/2014/main" id="{8B8778CF-9EB1-951B-0BA0-44C6D6A251E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4"/>
            </p:custDataLst>
            <p:extLst>
              <p:ext uri="{D42A27DB-BD31-4B8C-83A1-F6EECF244321}">
                <p14:modId xmlns:p14="http://schemas.microsoft.com/office/powerpoint/2010/main" val="1193695429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7772400" imgH="10058400" progId="TCLayout.ActiveDocument.1">
                  <p:embed/>
                </p:oleObj>
              </mc:Choice>
              <mc:Fallback>
                <p:oleObj name="think-cell Slide" r:id="rId5" imgW="7772400" imgH="10058400" progId="TCLayout.ActiveDocument.1">
                  <p:embed/>
                  <p:pic>
                    <p:nvPicPr>
                      <p:cNvPr id="2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8B8778CF-9EB1-951B-0BA0-44C6D6A251E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646543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9" r:id="rId1"/>
    <p:sldLayoutId id="2147483808" r:id="rId2"/>
  </p:sldLayoutIdLst>
  <p:hf sldNum="0" hdr="0" ft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hink-cell data - do not delete" hidden="1">
            <a:extLst>
              <a:ext uri="{FF2B5EF4-FFF2-40B4-BE49-F238E27FC236}">
                <a16:creationId xmlns:a16="http://schemas.microsoft.com/office/drawing/2014/main" id="{8B8778CF-9EB1-951B-0BA0-44C6D6A251E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1193695429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2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8B8778CF-9EB1-951B-0BA0-44C6D6A251E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463955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9" r:id="rId1"/>
  </p:sldLayoutIdLst>
  <p:hf sldNum="0" hdr="0" ft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hink-cell data - do not delete" hidden="1">
            <a:extLst>
              <a:ext uri="{FF2B5EF4-FFF2-40B4-BE49-F238E27FC236}">
                <a16:creationId xmlns:a16="http://schemas.microsoft.com/office/drawing/2014/main" id="{8B8778CF-9EB1-951B-0BA0-44C6D6A251E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5"/>
            </p:custDataLst>
            <p:extLst>
              <p:ext uri="{D42A27DB-BD31-4B8C-83A1-F6EECF244321}">
                <p14:modId xmlns:p14="http://schemas.microsoft.com/office/powerpoint/2010/main" val="1193695429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6" imgW="7772400" imgH="10058400" progId="TCLayout.ActiveDocument.1">
                  <p:embed/>
                </p:oleObj>
              </mc:Choice>
              <mc:Fallback>
                <p:oleObj name="think-cell Slide" r:id="rId16" imgW="7772400" imgH="10058400" progId="TCLayout.ActiveDocument.1">
                  <p:embed/>
                  <p:pic>
                    <p:nvPicPr>
                      <p:cNvPr id="2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8B8778CF-9EB1-951B-0BA0-44C6D6A251E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418387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1" r:id="rId1"/>
    <p:sldLayoutId id="2147483792" r:id="rId2"/>
    <p:sldLayoutId id="2147483793" r:id="rId3"/>
    <p:sldLayoutId id="2147483794" r:id="rId4"/>
    <p:sldLayoutId id="2147483795" r:id="rId5"/>
    <p:sldLayoutId id="2147483796" r:id="rId6"/>
    <p:sldLayoutId id="2147483797" r:id="rId7"/>
    <p:sldLayoutId id="2147483798" r:id="rId8"/>
    <p:sldLayoutId id="2147483799" r:id="rId9"/>
    <p:sldLayoutId id="2147483800" r:id="rId10"/>
    <p:sldLayoutId id="2147483801" r:id="rId11"/>
    <p:sldLayoutId id="2147483802" r:id="rId12"/>
    <p:sldLayoutId id="2147483803" r:id="rId13"/>
  </p:sldLayoutIdLst>
  <p:hf sldNum="0" hdr="0" ft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hink-cell data - do not delete" hidden="1">
            <a:extLst>
              <a:ext uri="{FF2B5EF4-FFF2-40B4-BE49-F238E27FC236}">
                <a16:creationId xmlns:a16="http://schemas.microsoft.com/office/drawing/2014/main" id="{8B8778CF-9EB1-951B-0BA0-44C6D6A251E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5"/>
            </p:custDataLst>
            <p:extLst>
              <p:ext uri="{D42A27DB-BD31-4B8C-83A1-F6EECF244321}">
                <p14:modId xmlns:p14="http://schemas.microsoft.com/office/powerpoint/2010/main" val="1193695429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6" imgW="7772400" imgH="10058400" progId="TCLayout.ActiveDocument.1">
                  <p:embed/>
                </p:oleObj>
              </mc:Choice>
              <mc:Fallback>
                <p:oleObj name="think-cell Slide" r:id="rId6" imgW="7772400" imgH="10058400" progId="TCLayout.ActiveDocument.1">
                  <p:embed/>
                  <p:pic>
                    <p:nvPicPr>
                      <p:cNvPr id="2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8B8778CF-9EB1-951B-0BA0-44C6D6A251E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636157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</p:sldLayoutIdLst>
  <p:hf sldNum="0" hdr="0" ft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hink-cell data - do not delete" hidden="1">
            <a:extLst>
              <a:ext uri="{FF2B5EF4-FFF2-40B4-BE49-F238E27FC236}">
                <a16:creationId xmlns:a16="http://schemas.microsoft.com/office/drawing/2014/main" id="{8B8778CF-9EB1-951B-0BA0-44C6D6A251E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2"/>
            </p:custDataLst>
            <p:extLst>
              <p:ext uri="{D42A27DB-BD31-4B8C-83A1-F6EECF244321}">
                <p14:modId xmlns:p14="http://schemas.microsoft.com/office/powerpoint/2010/main" val="1193695429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3" imgW="7772400" imgH="10058400" progId="TCLayout.ActiveDocument.1">
                  <p:embed/>
                </p:oleObj>
              </mc:Choice>
              <mc:Fallback>
                <p:oleObj name="think-cell Slide" r:id="rId13" imgW="7772400" imgH="10058400" progId="TCLayout.ActiveDocument.1">
                  <p:embed/>
                  <p:pic>
                    <p:nvPicPr>
                      <p:cNvPr id="2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8B8778CF-9EB1-951B-0BA0-44C6D6A251E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761999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40" r:id="rId3"/>
    <p:sldLayoutId id="2147483741" r:id="rId4"/>
    <p:sldLayoutId id="2147483742" r:id="rId5"/>
    <p:sldLayoutId id="2147483766" r:id="rId6"/>
    <p:sldLayoutId id="2147483767" r:id="rId7"/>
    <p:sldLayoutId id="2147483768" r:id="rId8"/>
    <p:sldLayoutId id="2147483772" r:id="rId9"/>
    <p:sldLayoutId id="2147483778" r:id="rId10"/>
  </p:sldLayoutIdLst>
  <p:hf sldNum="0" hdr="0" ft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hink-cell data - do not delete" hidden="1">
            <a:extLst>
              <a:ext uri="{FF2B5EF4-FFF2-40B4-BE49-F238E27FC236}">
                <a16:creationId xmlns:a16="http://schemas.microsoft.com/office/drawing/2014/main" id="{8B8778CF-9EB1-951B-0BA0-44C6D6A251E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7"/>
            </p:custDataLst>
            <p:extLst>
              <p:ext uri="{D42A27DB-BD31-4B8C-83A1-F6EECF244321}">
                <p14:modId xmlns:p14="http://schemas.microsoft.com/office/powerpoint/2010/main" val="1193695429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8" imgW="7772400" imgH="10058400" progId="TCLayout.ActiveDocument.1">
                  <p:embed/>
                </p:oleObj>
              </mc:Choice>
              <mc:Fallback>
                <p:oleObj name="think-cell Slide" r:id="rId8" imgW="7772400" imgH="10058400" progId="TCLayout.ActiveDocument.1">
                  <p:embed/>
                  <p:pic>
                    <p:nvPicPr>
                      <p:cNvPr id="2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8B8778CF-9EB1-951B-0BA0-44C6D6A251E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390904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9" r:id="rId1"/>
    <p:sldLayoutId id="2147483748" r:id="rId2"/>
    <p:sldLayoutId id="2147483809" r:id="rId3"/>
    <p:sldLayoutId id="2147483810" r:id="rId4"/>
    <p:sldLayoutId id="2147483750" r:id="rId5"/>
  </p:sldLayoutIdLst>
  <p:hf sldNum="0" hdr="0" ft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hink-cell data - do not delete" hidden="1">
            <a:extLst>
              <a:ext uri="{FF2B5EF4-FFF2-40B4-BE49-F238E27FC236}">
                <a16:creationId xmlns:a16="http://schemas.microsoft.com/office/drawing/2014/main" id="{8B8778CF-9EB1-951B-0BA0-44C6D6A251E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0"/>
            </p:custDataLst>
            <p:extLst>
              <p:ext uri="{D42A27DB-BD31-4B8C-83A1-F6EECF244321}">
                <p14:modId xmlns:p14="http://schemas.microsoft.com/office/powerpoint/2010/main" val="1193695429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1" imgW="7772400" imgH="10058400" progId="TCLayout.ActiveDocument.1">
                  <p:embed/>
                </p:oleObj>
              </mc:Choice>
              <mc:Fallback>
                <p:oleObj name="think-cell Slide" r:id="rId11" imgW="7772400" imgH="10058400" progId="TCLayout.ActiveDocument.1">
                  <p:embed/>
                  <p:pic>
                    <p:nvPicPr>
                      <p:cNvPr id="2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8B8778CF-9EB1-951B-0BA0-44C6D6A251E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243590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2" r:id="rId1"/>
    <p:sldLayoutId id="2147483804" r:id="rId2"/>
    <p:sldLayoutId id="2147483769" r:id="rId3"/>
    <p:sldLayoutId id="2147483805" r:id="rId4"/>
    <p:sldLayoutId id="2147483806" r:id="rId5"/>
    <p:sldLayoutId id="2147483770" r:id="rId6"/>
    <p:sldLayoutId id="2147483771" r:id="rId7"/>
    <p:sldLayoutId id="2147483807" r:id="rId8"/>
  </p:sldLayoutIdLst>
  <p:hf sldNum="0" hdr="0" ft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hink-cell data - do not delete" hidden="1">
            <a:extLst>
              <a:ext uri="{FF2B5EF4-FFF2-40B4-BE49-F238E27FC236}">
                <a16:creationId xmlns:a16="http://schemas.microsoft.com/office/drawing/2014/main" id="{8B8778CF-9EB1-951B-0BA0-44C6D6A251E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7"/>
            </p:custDataLst>
            <p:extLst>
              <p:ext uri="{D42A27DB-BD31-4B8C-83A1-F6EECF244321}">
                <p14:modId xmlns:p14="http://schemas.microsoft.com/office/powerpoint/2010/main" val="1193695429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8" imgW="7772400" imgH="10058400" progId="TCLayout.ActiveDocument.1">
                  <p:embed/>
                </p:oleObj>
              </mc:Choice>
              <mc:Fallback>
                <p:oleObj name="think-cell Slide" r:id="rId8" imgW="7772400" imgH="10058400" progId="TCLayout.ActiveDocument.1">
                  <p:embed/>
                  <p:pic>
                    <p:nvPicPr>
                      <p:cNvPr id="2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8B8778CF-9EB1-951B-0BA0-44C6D6A251E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050719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1" r:id="rId1"/>
    <p:sldLayoutId id="2147483762" r:id="rId2"/>
    <p:sldLayoutId id="2147483763" r:id="rId3"/>
    <p:sldLayoutId id="2147483764" r:id="rId4"/>
    <p:sldLayoutId id="2147483765" r:id="rId5"/>
  </p:sldLayoutIdLst>
  <p:hf sldNum="0" hdr="0" ft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A person and person standing next to each other&#10;&#10;Description automatically generated">
            <a:extLst>
              <a:ext uri="{FF2B5EF4-FFF2-40B4-BE49-F238E27FC236}">
                <a16:creationId xmlns:a16="http://schemas.microsoft.com/office/drawing/2014/main" id="{D96F3552-9DF2-2448-3C65-74BEB1FEE33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DFBD0107-56ED-67A1-BC4F-81D0388F4F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366" y="2383392"/>
            <a:ext cx="3758755" cy="861774"/>
          </a:xfrm>
          <a:prstGeom prst="rect">
            <a:avLst/>
          </a:prstGeom>
        </p:spPr>
        <p:txBody>
          <a:bodyPr/>
          <a:lstStyle/>
          <a:p>
            <a:r>
              <a:rPr lang="fr-FR" noProof="1">
                <a:solidFill>
                  <a:schemeClr val="bg1"/>
                </a:solidFill>
              </a:rPr>
              <a:t>BLOC1 - INFETPP3: Sport Manager</a:t>
            </a:r>
            <a:br>
              <a:rPr lang="fr-FR" noProof="1">
                <a:solidFill>
                  <a:schemeClr val="bg1"/>
                </a:solidFill>
              </a:rPr>
            </a:br>
            <a:br>
              <a:rPr lang="fr-FR" noProof="1">
                <a:solidFill>
                  <a:schemeClr val="bg1"/>
                </a:solidFill>
              </a:rPr>
            </a:br>
            <a:r>
              <a:rPr lang="fr-FR" noProof="1">
                <a:solidFill>
                  <a:schemeClr val="bg1"/>
                </a:solidFill>
              </a:rPr>
              <a:t>J1</a:t>
            </a:r>
            <a:endParaRPr lang="fr-FR" noProof="1">
              <a:solidFill>
                <a:schemeClr val="accent1"/>
              </a:solidFill>
            </a:endParaRP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20D7946-1C76-9B7E-925F-0D4DD18E766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algn="ctr" defTabSz="685800">
              <a:buFont typeface="Arial" panose="020B0604020202020204" pitchFamily="34" charset="0"/>
              <a:buNone/>
            </a:pPr>
            <a:fld id="{357D394E-272C-F34C-A9CB-86C06F60C082}" type="datetime2">
              <a:rPr lang="fr-FR" smtClean="0"/>
              <a:t>mardi 4 novembre 2025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72625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445CAD2-9EC0-7CF1-B046-6CEDA1AE9B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Groupe + planning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BA2DA9B-E98A-47FF-03A6-7B6C5DEE3F9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84F78D1-05E4-AAB2-A365-12145333389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algn="r"/>
            <a:fld id="{8F01C088-38F8-674F-8026-5995C11E19E0}" type="datetime2">
              <a:rPr lang="fr-FR" smtClean="0"/>
              <a:t>mardi 4 novembre 2025</a:t>
            </a:fld>
            <a:endParaRPr lang="en-US" dirty="0"/>
          </a:p>
        </p:txBody>
      </p:sp>
      <p:sp>
        <p:nvSpPr>
          <p:cNvPr id="12" name="Espace réservé du texte 11">
            <a:extLst>
              <a:ext uri="{FF2B5EF4-FFF2-40B4-BE49-F238E27FC236}">
                <a16:creationId xmlns:a16="http://schemas.microsoft.com/office/drawing/2014/main" id="{B4BE9269-1D5F-627B-470D-A66FC93742A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fr-FR" sz="1800" dirty="0">
                <a:effectLst/>
                <a:latin typeface="Calibri" panose="020F0502020204030204" pitchFamily="34" charset="0"/>
              </a:rPr>
              <a:t>Groupes:</a:t>
            </a:r>
          </a:p>
          <a:p>
            <a:pPr lvl="1" fontAlgn="ctr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1700" dirty="0">
                <a:effectLst/>
                <a:latin typeface="Calibri" panose="020F0502020204030204" pitchFamily="34" charset="0"/>
              </a:rPr>
              <a:t>2 Groupe de 3 </a:t>
            </a:r>
          </a:p>
          <a:p>
            <a:pPr lvl="1" fontAlgn="ctr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1700" dirty="0">
                <a:effectLst/>
                <a:latin typeface="Calibri" panose="020F0502020204030204" pitchFamily="34" charset="0"/>
              </a:rPr>
              <a:t>1 groupe de 4 (dont 1 </a:t>
            </a:r>
            <a:r>
              <a:rPr lang="fr-FR" sz="1700" dirty="0" err="1">
                <a:effectLst/>
                <a:latin typeface="Calibri" panose="020F0502020204030204" pitchFamily="34" charset="0"/>
              </a:rPr>
              <a:t>Yousra</a:t>
            </a:r>
            <a:r>
              <a:rPr lang="fr-FR" sz="1700" dirty="0">
                <a:effectLst/>
                <a:latin typeface="Calibri" panose="020F0502020204030204" pitchFamily="34" charset="0"/>
              </a:rPr>
              <a:t>/Zakaria)</a:t>
            </a:r>
          </a:p>
          <a:p>
            <a:endParaRPr lang="fr-FR" dirty="0"/>
          </a:p>
          <a:p>
            <a:r>
              <a:rPr lang="fr-FR" sz="1800" dirty="0">
                <a:effectLst/>
                <a:latin typeface="Calibri" panose="020F0502020204030204" pitchFamily="34" charset="0"/>
              </a:rPr>
              <a:t>Planning CESI</a:t>
            </a:r>
          </a:p>
          <a:p>
            <a:endParaRPr lang="fr-FR" dirty="0"/>
          </a:p>
        </p:txBody>
      </p:sp>
      <p:graphicFrame>
        <p:nvGraphicFramePr>
          <p:cNvPr id="13" name="Tableau 12">
            <a:extLst>
              <a:ext uri="{FF2B5EF4-FFF2-40B4-BE49-F238E27FC236}">
                <a16:creationId xmlns:a16="http://schemas.microsoft.com/office/drawing/2014/main" id="{3FA420E1-F41D-D011-140D-1115D71992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8730118"/>
              </p:ext>
            </p:extLst>
          </p:nvPr>
        </p:nvGraphicFramePr>
        <p:xfrm>
          <a:off x="1304144" y="3093112"/>
          <a:ext cx="5565039" cy="1117600"/>
        </p:xfrm>
        <a:graphic>
          <a:graphicData uri="http://schemas.openxmlformats.org/drawingml/2006/table">
            <a:tbl>
              <a:tblPr/>
              <a:tblGrid>
                <a:gridCol w="777240">
                  <a:extLst>
                    <a:ext uri="{9D8B030D-6E8A-4147-A177-3AD203B41FA5}">
                      <a16:colId xmlns:a16="http://schemas.microsoft.com/office/drawing/2014/main" val="2810237092"/>
                    </a:ext>
                  </a:extLst>
                </a:gridCol>
                <a:gridCol w="609905">
                  <a:extLst>
                    <a:ext uri="{9D8B030D-6E8A-4147-A177-3AD203B41FA5}">
                      <a16:colId xmlns:a16="http://schemas.microsoft.com/office/drawing/2014/main" val="2719723493"/>
                    </a:ext>
                  </a:extLst>
                </a:gridCol>
                <a:gridCol w="715975">
                  <a:extLst>
                    <a:ext uri="{9D8B030D-6E8A-4147-A177-3AD203B41FA5}">
                      <a16:colId xmlns:a16="http://schemas.microsoft.com/office/drawing/2014/main" val="1051897057"/>
                    </a:ext>
                  </a:extLst>
                </a:gridCol>
                <a:gridCol w="1874520">
                  <a:extLst>
                    <a:ext uri="{9D8B030D-6E8A-4147-A177-3AD203B41FA5}">
                      <a16:colId xmlns:a16="http://schemas.microsoft.com/office/drawing/2014/main" val="4183369465"/>
                    </a:ext>
                  </a:extLst>
                </a:gridCol>
                <a:gridCol w="1131113">
                  <a:extLst>
                    <a:ext uri="{9D8B030D-6E8A-4147-A177-3AD203B41FA5}">
                      <a16:colId xmlns:a16="http://schemas.microsoft.com/office/drawing/2014/main" val="150445714"/>
                    </a:ext>
                  </a:extLst>
                </a:gridCol>
                <a:gridCol w="456286">
                  <a:extLst>
                    <a:ext uri="{9D8B030D-6E8A-4147-A177-3AD203B41FA5}">
                      <a16:colId xmlns:a16="http://schemas.microsoft.com/office/drawing/2014/main" val="309037862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0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mar 04 nov 25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1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J1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0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INFETPP3 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0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Projet fil rouge : "Sport Manager" : propulse ton équipe virtuelle 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1A0C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0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Je m'initie à la programmation 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0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J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875505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0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mar 06 janv 26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1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J2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0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INFETPP3 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0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Projet fil rouge : "Sport Manager" : propulse ton équipe virtuelle 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1A0C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0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Je m'initie à la programmation 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0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J</a:t>
                      </a: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233960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504319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445CAD2-9EC0-7CF1-B046-6CEDA1AE9B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Attendus J1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BA2DA9B-E98A-47FF-03A6-7B6C5DEE3F9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84F78D1-05E4-AAB2-A365-12145333389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 algn="r"/>
            <a:fld id="{8F01C088-38F8-674F-8026-5995C11E19E0}" type="datetime2">
              <a:rPr lang="fr-FR" smtClean="0"/>
              <a:t>mardi 4 novembre 2025</a:t>
            </a:fld>
            <a:endParaRPr lang="en-US" dirty="0"/>
          </a:p>
        </p:txBody>
      </p:sp>
      <p:sp>
        <p:nvSpPr>
          <p:cNvPr id="12" name="Espace réservé du texte 11">
            <a:extLst>
              <a:ext uri="{FF2B5EF4-FFF2-40B4-BE49-F238E27FC236}">
                <a16:creationId xmlns:a16="http://schemas.microsoft.com/office/drawing/2014/main" id="{B4BE9269-1D5F-627B-470D-A66FC93742A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63739" y="1602360"/>
            <a:ext cx="7192382" cy="3082181"/>
          </a:xfrm>
        </p:spPr>
        <p:txBody>
          <a:bodyPr>
            <a:noAutofit/>
          </a:bodyPr>
          <a:lstStyle/>
          <a:p>
            <a:pPr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900" dirty="0">
                <a:effectLst/>
                <a:latin typeface="Calibri" panose="020F0502020204030204" pitchFamily="34" charset="0"/>
              </a:rPr>
              <a:t>Organisation</a:t>
            </a:r>
          </a:p>
          <a:p>
            <a:pPr marL="742950" lvl="1" indent="-285750" rtl="0" fontAlgn="ctr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fr-FR" sz="900" dirty="0">
                <a:effectLst/>
                <a:latin typeface="Calibri" panose="020F0502020204030204" pitchFamily="34" charset="0"/>
              </a:rPr>
              <a:t>Groupes</a:t>
            </a:r>
          </a:p>
          <a:p>
            <a:pPr marL="742950" lvl="1" indent="-285750" rtl="0" fontAlgn="ctr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fr-FR" sz="900" dirty="0">
                <a:effectLst/>
                <a:latin typeface="Calibri" panose="020F0502020204030204" pitchFamily="34" charset="0"/>
              </a:rPr>
              <a:t>Rôles dans le groupe (</a:t>
            </a:r>
            <a:r>
              <a:rPr lang="fr-FR" sz="900" dirty="0" err="1">
                <a:effectLst/>
                <a:latin typeface="Calibri" panose="020F0502020204030204" pitchFamily="34" charset="0"/>
              </a:rPr>
              <a:t>CdP</a:t>
            </a:r>
            <a:r>
              <a:rPr lang="fr-FR" sz="900" dirty="0">
                <a:effectLst/>
                <a:latin typeface="Calibri" panose="020F0502020204030204" pitchFamily="34" charset="0"/>
              </a:rPr>
              <a:t>, BDD, Algo…)</a:t>
            </a:r>
          </a:p>
          <a:p>
            <a:pPr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900" dirty="0">
                <a:effectLst/>
                <a:latin typeface="Calibri" panose="020F0502020204030204" pitchFamily="34" charset="0"/>
              </a:rPr>
              <a:t>Planification</a:t>
            </a:r>
          </a:p>
          <a:p>
            <a:pPr marL="742950" lvl="1" indent="-285750" rtl="0" fontAlgn="ctr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fr-FR" sz="900" dirty="0">
                <a:effectLst/>
                <a:latin typeface="Calibri" panose="020F0502020204030204" pitchFamily="34" charset="0"/>
              </a:rPr>
              <a:t>Planning</a:t>
            </a:r>
          </a:p>
          <a:p>
            <a:pPr marL="742950" lvl="1" indent="-285750" rtl="0" fontAlgn="ctr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fr-FR" sz="900" dirty="0">
                <a:effectLst/>
                <a:latin typeface="Calibri" panose="020F0502020204030204" pitchFamily="34" charset="0"/>
              </a:rPr>
              <a:t>WBS/</a:t>
            </a:r>
            <a:r>
              <a:rPr lang="fr-FR" sz="900" dirty="0" err="1">
                <a:effectLst/>
                <a:latin typeface="Calibri" panose="020F0502020204030204" pitchFamily="34" charset="0"/>
              </a:rPr>
              <a:t>Backlog</a:t>
            </a:r>
            <a:endParaRPr lang="fr-FR" sz="900" dirty="0">
              <a:effectLst/>
              <a:latin typeface="Calibri" panose="020F0502020204030204" pitchFamily="34" charset="0"/>
            </a:endParaRPr>
          </a:p>
          <a:p>
            <a:pPr marL="742950" lvl="1" indent="-285750" rtl="0" fontAlgn="ctr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fr-FR" sz="900" dirty="0">
                <a:effectLst/>
                <a:latin typeface="Calibri" panose="020F0502020204030204" pitchFamily="34" charset="0"/>
              </a:rPr>
              <a:t>Outils  de gestion de projet (Trello, Asana, Notion…)</a:t>
            </a:r>
          </a:p>
          <a:p>
            <a:pPr marL="742950" lvl="1" indent="-285750" rtl="0" fontAlgn="ctr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fr-FR" sz="900" dirty="0">
                <a:effectLst/>
                <a:latin typeface="Calibri" panose="020F0502020204030204" pitchFamily="34" charset="0"/>
              </a:rPr>
              <a:t>RACI/Assignation </a:t>
            </a:r>
            <a:r>
              <a:rPr lang="fr-FR" sz="900" dirty="0" err="1">
                <a:effectLst/>
                <a:latin typeface="Calibri" panose="020F0502020204030204" pitchFamily="34" charset="0"/>
              </a:rPr>
              <a:t>backlog</a:t>
            </a:r>
            <a:endParaRPr lang="fr-FR" sz="900" dirty="0">
              <a:effectLst/>
              <a:latin typeface="Calibri" panose="020F0502020204030204" pitchFamily="34" charset="0"/>
            </a:endParaRPr>
          </a:p>
          <a:p>
            <a:pPr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900" dirty="0">
                <a:effectLst/>
                <a:latin typeface="Calibri" panose="020F0502020204030204" pitchFamily="34" charset="0"/>
              </a:rPr>
              <a:t>Etude technique</a:t>
            </a:r>
          </a:p>
          <a:p>
            <a:pPr marL="742950" lvl="1" indent="-285750" rtl="0" fontAlgn="ctr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fr-FR" sz="900" dirty="0">
                <a:effectLst/>
                <a:latin typeface="Calibri" panose="020F0502020204030204" pitchFamily="34" charset="0"/>
              </a:rPr>
              <a:t>1er logigramme</a:t>
            </a:r>
          </a:p>
          <a:p>
            <a:pPr marL="742950" lvl="1" indent="-285750" rtl="0" fontAlgn="ctr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fr-FR" sz="900" dirty="0">
                <a:effectLst/>
                <a:latin typeface="Calibri" panose="020F0502020204030204" pitchFamily="34" charset="0"/>
              </a:rPr>
              <a:t>1er MCD</a:t>
            </a:r>
          </a:p>
          <a:p>
            <a:pPr marL="742950" lvl="1" indent="-285750" rtl="0" fontAlgn="ctr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fr-FR" sz="900" dirty="0">
                <a:effectLst/>
                <a:latin typeface="Calibri" panose="020F0502020204030204" pitchFamily="34" charset="0"/>
              </a:rPr>
              <a:t>Stack technique (Langages/Technos envisagés avec raisons de ces choix)</a:t>
            </a:r>
          </a:p>
          <a:p>
            <a:pPr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900" dirty="0">
                <a:effectLst/>
                <a:latin typeface="Calibri" panose="020F0502020204030204" pitchFamily="34" charset="0"/>
              </a:rPr>
              <a:t>Réalisation du projet :</a:t>
            </a:r>
          </a:p>
          <a:p>
            <a:pPr marL="742950" lvl="1" indent="-285750" rtl="0" fontAlgn="ctr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fr-FR" sz="900" dirty="0">
                <a:effectLst/>
                <a:latin typeface="Calibri" panose="020F0502020204030204" pitchFamily="34" charset="0"/>
              </a:rPr>
              <a:t>Objectifs fixés </a:t>
            </a:r>
          </a:p>
          <a:p>
            <a:pPr marL="742950" lvl="1" indent="-285750" rtl="0" fontAlgn="ctr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fr-FR" sz="900" dirty="0">
                <a:effectLst/>
                <a:latin typeface="Calibri" panose="020F0502020204030204" pitchFamily="34" charset="0"/>
              </a:rPr>
              <a:t>Résultats attendus </a:t>
            </a:r>
          </a:p>
          <a:p>
            <a:pPr marL="742950" lvl="1" indent="-285750" rtl="0" fontAlgn="ctr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fr-FR" sz="900" dirty="0">
                <a:effectLst/>
                <a:latin typeface="Calibri" panose="020F0502020204030204" pitchFamily="34" charset="0"/>
              </a:rPr>
              <a:t>Livrables</a:t>
            </a:r>
          </a:p>
          <a:p>
            <a:pPr marL="742950" lvl="1" indent="-285750" rtl="0" fontAlgn="ctr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fr-FR" sz="900" dirty="0">
                <a:effectLst/>
                <a:latin typeface="Calibri" panose="020F0502020204030204" pitchFamily="34" charset="0"/>
              </a:rPr>
              <a:t>Optionnel : Critères d'évaluation du projet / produit (indicateurs)</a:t>
            </a:r>
          </a:p>
          <a:p>
            <a:pPr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900" dirty="0">
                <a:effectLst/>
                <a:latin typeface="Calibri" panose="020F0502020204030204" pitchFamily="34" charset="0"/>
              </a:rPr>
              <a:t>Ressources/Risques</a:t>
            </a:r>
          </a:p>
          <a:p>
            <a:pPr marL="742950" lvl="1" indent="-285750" rtl="0" fontAlgn="ctr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fr-FR" sz="900" dirty="0">
                <a:effectLst/>
                <a:latin typeface="Calibri" panose="020F0502020204030204" pitchFamily="34" charset="0"/>
              </a:rPr>
              <a:t>Contraintes et hypothèses</a:t>
            </a:r>
          </a:p>
          <a:p>
            <a:pPr marL="742950" lvl="1" indent="-285750" rtl="0" fontAlgn="ctr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fr-FR" sz="900" dirty="0">
                <a:effectLst/>
                <a:latin typeface="Calibri" panose="020F0502020204030204" pitchFamily="34" charset="0"/>
              </a:rPr>
              <a:t>Estimation des moyens et des ressources</a:t>
            </a:r>
          </a:p>
          <a:p>
            <a:pPr marL="742950" lvl="1" indent="-285750" rtl="0" fontAlgn="ctr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fr-FR" sz="900" dirty="0">
                <a:effectLst/>
                <a:latin typeface="Calibri" panose="020F0502020204030204" pitchFamily="34" charset="0"/>
              </a:rPr>
              <a:t>Liste des risques principaux</a:t>
            </a:r>
          </a:p>
        </p:txBody>
      </p:sp>
    </p:spTree>
    <p:extLst>
      <p:ext uri="{BB962C8B-B14F-4D97-AF65-F5344CB8AC3E}">
        <p14:creationId xmlns:p14="http://schemas.microsoft.com/office/powerpoint/2010/main" val="7437143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3162000-C48B-9D70-9E5A-EF0363825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MERCI</a:t>
            </a:r>
          </a:p>
        </p:txBody>
      </p:sp>
      <p:pic>
        <p:nvPicPr>
          <p:cNvPr id="6" name="Espace réservé pour une image  5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</p:spTree>
    <p:extLst>
      <p:ext uri="{BB962C8B-B14F-4D97-AF65-F5344CB8AC3E}">
        <p14:creationId xmlns:p14="http://schemas.microsoft.com/office/powerpoint/2010/main" val="153902748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Couverture">
  <a:themeElements>
    <a:clrScheme name="Personnalisé 6">
      <a:dk1>
        <a:sysClr val="windowText" lastClr="000000"/>
      </a:dk1>
      <a:lt1>
        <a:srgbClr val="FFFFFF"/>
      </a:lt1>
      <a:dk2>
        <a:srgbClr val="44546A"/>
      </a:dk2>
      <a:lt2>
        <a:srgbClr val="E7E6E6"/>
      </a:lt2>
      <a:accent1>
        <a:srgbClr val="FBE216"/>
      </a:accent1>
      <a:accent2>
        <a:srgbClr val="AFA5D1"/>
      </a:accent2>
      <a:accent3>
        <a:srgbClr val="6DC6DA"/>
      </a:accent3>
      <a:accent4>
        <a:srgbClr val="F0869D"/>
      </a:accent4>
      <a:accent5>
        <a:srgbClr val="6FBC85"/>
      </a:accent5>
      <a:accent6>
        <a:srgbClr val="F5F5F5"/>
      </a:accent6>
      <a:hlink>
        <a:srgbClr val="000000"/>
      </a:hlink>
      <a:folHlink>
        <a:srgbClr val="0070C0"/>
      </a:folHlink>
    </a:clrScheme>
    <a:fontScheme name="ceci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lIns="0" tIns="0" rIns="0" bIns="0"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Masters_CESI_CORP_NEW_TRAME_Pokeslide_V1" id="{D67108FA-3B72-434C-B5A0-42826D187AA2}" vid="{3DC32DB4-DAD6-5349-898D-E026253E839E}"/>
    </a:ext>
  </a:extLst>
</a:theme>
</file>

<file path=ppt/theme/theme10.xml><?xml version="1.0" encoding="utf-8"?>
<a:theme xmlns:a="http://schemas.openxmlformats.org/drawingml/2006/main" name="Texte + Icône">
  <a:themeElements>
    <a:clrScheme name="ceci">
      <a:dk1>
        <a:sysClr val="windowText" lastClr="000000"/>
      </a:dk1>
      <a:lt1>
        <a:srgbClr val="FFFFFF"/>
      </a:lt1>
      <a:dk2>
        <a:srgbClr val="44546A"/>
      </a:dk2>
      <a:lt2>
        <a:srgbClr val="E7E6E6"/>
      </a:lt2>
      <a:accent1>
        <a:srgbClr val="FBE216"/>
      </a:accent1>
      <a:accent2>
        <a:srgbClr val="AFA5D1"/>
      </a:accent2>
      <a:accent3>
        <a:srgbClr val="6DC6DA"/>
      </a:accent3>
      <a:accent4>
        <a:srgbClr val="F0869D"/>
      </a:accent4>
      <a:accent5>
        <a:srgbClr val="6FBC85"/>
      </a:accent5>
      <a:accent6>
        <a:srgbClr val="F5F5F5"/>
      </a:accent6>
      <a:hlink>
        <a:srgbClr val="FFFFFF"/>
      </a:hlink>
      <a:folHlink>
        <a:srgbClr val="FFFFFF"/>
      </a:folHlink>
    </a:clrScheme>
    <a:fontScheme name="ceci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lIns="0" tIns="0" rIns="0" bIns="0"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Masters_CESI_CORP_NEW_TRAME_Pokeslide_V1" id="{D67108FA-3B72-434C-B5A0-42826D187AA2}" vid="{8027B0C2-E86E-EA4C-A797-A325991E6A08}"/>
    </a:ext>
  </a:extLst>
</a:theme>
</file>

<file path=ppt/theme/theme11.xml><?xml version="1.0" encoding="utf-8"?>
<a:theme xmlns:a="http://schemas.openxmlformats.org/drawingml/2006/main" name="Graphique">
  <a:themeElements>
    <a:clrScheme name="ceci">
      <a:dk1>
        <a:sysClr val="windowText" lastClr="000000"/>
      </a:dk1>
      <a:lt1>
        <a:srgbClr val="FFFFFF"/>
      </a:lt1>
      <a:dk2>
        <a:srgbClr val="44546A"/>
      </a:dk2>
      <a:lt2>
        <a:srgbClr val="E7E6E6"/>
      </a:lt2>
      <a:accent1>
        <a:srgbClr val="FBE216"/>
      </a:accent1>
      <a:accent2>
        <a:srgbClr val="AFA5D1"/>
      </a:accent2>
      <a:accent3>
        <a:srgbClr val="6DC6DA"/>
      </a:accent3>
      <a:accent4>
        <a:srgbClr val="F0869D"/>
      </a:accent4>
      <a:accent5>
        <a:srgbClr val="6FBC85"/>
      </a:accent5>
      <a:accent6>
        <a:srgbClr val="F5F5F5"/>
      </a:accent6>
      <a:hlink>
        <a:srgbClr val="FFFFFF"/>
      </a:hlink>
      <a:folHlink>
        <a:srgbClr val="FFFFFF"/>
      </a:folHlink>
    </a:clrScheme>
    <a:fontScheme name="ceci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lIns="0" tIns="0" rIns="0" bIns="0"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Masters_CESI_CORP_NEW_TRAME_Pokeslide_V1" id="{D67108FA-3B72-434C-B5A0-42826D187AA2}" vid="{637727D5-5941-334D-B1DE-0D5C782FED33}"/>
    </a:ext>
  </a:extLst>
</a:theme>
</file>

<file path=ppt/theme/theme12.xml><?xml version="1.0" encoding="utf-8"?>
<a:theme xmlns:a="http://schemas.openxmlformats.org/drawingml/2006/main" name="SWOT">
  <a:themeElements>
    <a:clrScheme name="ceci">
      <a:dk1>
        <a:sysClr val="windowText" lastClr="000000"/>
      </a:dk1>
      <a:lt1>
        <a:srgbClr val="FFFFFF"/>
      </a:lt1>
      <a:dk2>
        <a:srgbClr val="44546A"/>
      </a:dk2>
      <a:lt2>
        <a:srgbClr val="E7E6E6"/>
      </a:lt2>
      <a:accent1>
        <a:srgbClr val="FBE216"/>
      </a:accent1>
      <a:accent2>
        <a:srgbClr val="AFA5D1"/>
      </a:accent2>
      <a:accent3>
        <a:srgbClr val="6DC6DA"/>
      </a:accent3>
      <a:accent4>
        <a:srgbClr val="F0869D"/>
      </a:accent4>
      <a:accent5>
        <a:srgbClr val="6FBC85"/>
      </a:accent5>
      <a:accent6>
        <a:srgbClr val="F5F5F5"/>
      </a:accent6>
      <a:hlink>
        <a:srgbClr val="FFFFFF"/>
      </a:hlink>
      <a:folHlink>
        <a:srgbClr val="FFFFFF"/>
      </a:folHlink>
    </a:clrScheme>
    <a:fontScheme name="ceci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lIns="0" tIns="0" rIns="0" bIns="0"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Masters_CESI_CORP_NEW_TRAME_Pokeslide_V1" id="{D67108FA-3B72-434C-B5A0-42826D187AA2}" vid="{0BE7EEA6-6D1A-6140-A128-8FCC32EBC4F6}"/>
    </a:ext>
  </a:extLst>
</a:theme>
</file>

<file path=ppt/theme/theme13.xml><?xml version="1.0" encoding="utf-8"?>
<a:theme xmlns:a="http://schemas.openxmlformats.org/drawingml/2006/main" name=" Icône">
  <a:themeElements>
    <a:clrScheme name="ceci">
      <a:dk1>
        <a:sysClr val="windowText" lastClr="000000"/>
      </a:dk1>
      <a:lt1>
        <a:srgbClr val="FFFFFF"/>
      </a:lt1>
      <a:dk2>
        <a:srgbClr val="44546A"/>
      </a:dk2>
      <a:lt2>
        <a:srgbClr val="E7E6E6"/>
      </a:lt2>
      <a:accent1>
        <a:srgbClr val="FBE216"/>
      </a:accent1>
      <a:accent2>
        <a:srgbClr val="AFA5D1"/>
      </a:accent2>
      <a:accent3>
        <a:srgbClr val="6DC6DA"/>
      </a:accent3>
      <a:accent4>
        <a:srgbClr val="F0869D"/>
      </a:accent4>
      <a:accent5>
        <a:srgbClr val="6FBC85"/>
      </a:accent5>
      <a:accent6>
        <a:srgbClr val="F5F5F5"/>
      </a:accent6>
      <a:hlink>
        <a:srgbClr val="FFFFFF"/>
      </a:hlink>
      <a:folHlink>
        <a:srgbClr val="FFFFFF"/>
      </a:folHlink>
    </a:clrScheme>
    <a:fontScheme name="ceci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lIns="0" tIns="0" rIns="0" bIns="0"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Masters_CESI_CORP_NEW_TRAME_Pokeslide_V1" id="{D67108FA-3B72-434C-B5A0-42826D187AA2}" vid="{B0447222-42B6-E741-8A1A-A480B8101FFE}"/>
    </a:ext>
  </a:extLst>
</a:theme>
</file>

<file path=ppt/theme/theme14.xml><?xml version="1.0" encoding="utf-8"?>
<a:theme xmlns:a="http://schemas.openxmlformats.org/drawingml/2006/main" name="Merci">
  <a:themeElements>
    <a:clrScheme name="ceci">
      <a:dk1>
        <a:sysClr val="windowText" lastClr="000000"/>
      </a:dk1>
      <a:lt1>
        <a:srgbClr val="FFFFFF"/>
      </a:lt1>
      <a:dk2>
        <a:srgbClr val="44546A"/>
      </a:dk2>
      <a:lt2>
        <a:srgbClr val="E7E6E6"/>
      </a:lt2>
      <a:accent1>
        <a:srgbClr val="FBE216"/>
      </a:accent1>
      <a:accent2>
        <a:srgbClr val="AFA5D1"/>
      </a:accent2>
      <a:accent3>
        <a:srgbClr val="6DC6DA"/>
      </a:accent3>
      <a:accent4>
        <a:srgbClr val="F0869D"/>
      </a:accent4>
      <a:accent5>
        <a:srgbClr val="6FBC85"/>
      </a:accent5>
      <a:accent6>
        <a:srgbClr val="F5F5F5"/>
      </a:accent6>
      <a:hlink>
        <a:srgbClr val="FFFFFF"/>
      </a:hlink>
      <a:folHlink>
        <a:srgbClr val="FFFFFF"/>
      </a:folHlink>
    </a:clrScheme>
    <a:fontScheme name="ceci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lIns="0" tIns="0" rIns="0" bIns="0"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Masters_CESI_CORP_NEW_TRAME_Pokeslide_V1" id="{D67108FA-3B72-434C-B5A0-42826D187AA2}" vid="{38CE0E67-F888-3046-9864-D2EDF659E3B5}"/>
    </a:ext>
  </a:extLst>
</a:theme>
</file>

<file path=ppt/theme/theme15.xml><?xml version="1.0" encoding="utf-8"?>
<a:theme xmlns:a="http://schemas.openxmlformats.org/drawingml/2006/main" name="Vide">
  <a:themeElements>
    <a:clrScheme name="ceci">
      <a:dk1>
        <a:sysClr val="windowText" lastClr="000000"/>
      </a:dk1>
      <a:lt1>
        <a:srgbClr val="FFFFFF"/>
      </a:lt1>
      <a:dk2>
        <a:srgbClr val="44546A"/>
      </a:dk2>
      <a:lt2>
        <a:srgbClr val="E7E6E6"/>
      </a:lt2>
      <a:accent1>
        <a:srgbClr val="FBE216"/>
      </a:accent1>
      <a:accent2>
        <a:srgbClr val="AFA5D1"/>
      </a:accent2>
      <a:accent3>
        <a:srgbClr val="6DC6DA"/>
      </a:accent3>
      <a:accent4>
        <a:srgbClr val="F0869D"/>
      </a:accent4>
      <a:accent5>
        <a:srgbClr val="6FBC85"/>
      </a:accent5>
      <a:accent6>
        <a:srgbClr val="F5F5F5"/>
      </a:accent6>
      <a:hlink>
        <a:srgbClr val="FFFFFF"/>
      </a:hlink>
      <a:folHlink>
        <a:srgbClr val="FFFFFF"/>
      </a:folHlink>
    </a:clrScheme>
    <a:fontScheme name="ceci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lIns="0" tIns="0" rIns="0" bIns="0"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Masters_CESI_CORP_NEW_TRAME_Pokeslide_V1" id="{D67108FA-3B72-434C-B5A0-42826D187AA2}" vid="{C82DDECF-E0D5-E442-A531-5B4DA6DF222D}"/>
    </a:ext>
  </a:extLst>
</a:theme>
</file>

<file path=ppt/theme/theme1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ommaire">
  <a:themeElements>
    <a:clrScheme name="ceci">
      <a:dk1>
        <a:sysClr val="windowText" lastClr="000000"/>
      </a:dk1>
      <a:lt1>
        <a:srgbClr val="FFFFFF"/>
      </a:lt1>
      <a:dk2>
        <a:srgbClr val="44546A"/>
      </a:dk2>
      <a:lt2>
        <a:srgbClr val="E7E6E6"/>
      </a:lt2>
      <a:accent1>
        <a:srgbClr val="FBE216"/>
      </a:accent1>
      <a:accent2>
        <a:srgbClr val="AFA5D1"/>
      </a:accent2>
      <a:accent3>
        <a:srgbClr val="6DC6DA"/>
      </a:accent3>
      <a:accent4>
        <a:srgbClr val="F0869D"/>
      </a:accent4>
      <a:accent5>
        <a:srgbClr val="6FBC85"/>
      </a:accent5>
      <a:accent6>
        <a:srgbClr val="F5F5F5"/>
      </a:accent6>
      <a:hlink>
        <a:srgbClr val="FFFFFF"/>
      </a:hlink>
      <a:folHlink>
        <a:srgbClr val="FFFFFF"/>
      </a:folHlink>
    </a:clrScheme>
    <a:fontScheme name="ceci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lIns="0" tIns="0" rIns="0" bIns="0"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Masters_CESI_CORP_NEW_TRAME_Pokeslide_V1" id="{D67108FA-3B72-434C-B5A0-42826D187AA2}" vid="{E12FDD2F-677B-BA47-85FA-828C098E412D}"/>
    </a:ext>
  </a:extLst>
</a:theme>
</file>

<file path=ppt/theme/theme3.xml><?xml version="1.0" encoding="utf-8"?>
<a:theme xmlns:a="http://schemas.openxmlformats.org/drawingml/2006/main" name="Intercalaire">
  <a:themeElements>
    <a:clrScheme name="ceci">
      <a:dk1>
        <a:sysClr val="windowText" lastClr="000000"/>
      </a:dk1>
      <a:lt1>
        <a:srgbClr val="FFFFFF"/>
      </a:lt1>
      <a:dk2>
        <a:srgbClr val="44546A"/>
      </a:dk2>
      <a:lt2>
        <a:srgbClr val="E7E6E6"/>
      </a:lt2>
      <a:accent1>
        <a:srgbClr val="FBE216"/>
      </a:accent1>
      <a:accent2>
        <a:srgbClr val="AFA5D1"/>
      </a:accent2>
      <a:accent3>
        <a:srgbClr val="6DC6DA"/>
      </a:accent3>
      <a:accent4>
        <a:srgbClr val="F0869D"/>
      </a:accent4>
      <a:accent5>
        <a:srgbClr val="6FBC85"/>
      </a:accent5>
      <a:accent6>
        <a:srgbClr val="F5F5F5"/>
      </a:accent6>
      <a:hlink>
        <a:srgbClr val="FFFFFF"/>
      </a:hlink>
      <a:folHlink>
        <a:srgbClr val="FFFFFF"/>
      </a:folHlink>
    </a:clrScheme>
    <a:fontScheme name="ceci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lIns="0" tIns="0" rIns="0" bIns="0"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Masters_CESI_CORP_NEW_TRAME_Pokeslide_V1" id="{D67108FA-3B72-434C-B5A0-42826D187AA2}" vid="{D19D9FCF-7F4A-5543-911E-96124777A157}"/>
    </a:ext>
  </a:extLst>
</a:theme>
</file>

<file path=ppt/theme/theme4.xml><?xml version="1.0" encoding="utf-8"?>
<a:theme xmlns:a="http://schemas.openxmlformats.org/drawingml/2006/main" name="Intercalaire Entreprise">
  <a:themeElements>
    <a:clrScheme name="Office Theme">
      <a:dk1>
        <a:sysClr val="windowText" lastClr="000000"/>
      </a:dk1>
      <a:lt1>
        <a:srgbClr val="FFFFFF"/>
      </a:lt1>
      <a:dk2>
        <a:srgbClr val="44546A"/>
      </a:dk2>
      <a:lt2>
        <a:srgbClr val="E7E6E6"/>
      </a:lt2>
      <a:accent1>
        <a:srgbClr val="FBE216"/>
      </a:accent1>
      <a:accent2>
        <a:srgbClr val="AFA5D1"/>
      </a:accent2>
      <a:accent3>
        <a:srgbClr val="6DC6DA"/>
      </a:accent3>
      <a:accent4>
        <a:srgbClr val="F0869D"/>
      </a:accent4>
      <a:accent5>
        <a:srgbClr val="6FBC85"/>
      </a:accent5>
      <a:accent6>
        <a:srgbClr val="F5F5F5"/>
      </a:accent6>
      <a:hlink>
        <a:srgbClr val="FFFFFF"/>
      </a:hlink>
      <a:folHlink>
        <a:srgbClr val="FFFFFF"/>
      </a:folHlink>
    </a:clrScheme>
    <a:fontScheme name="Custom 97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lIns="0" tIns="0" rIns="0" bIns="0"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Masters_Prez CESI trame RDV -30.11_Pokeslide_V1" id="{EE34C7CB-7E45-7249-811B-6E03FEF24E0E}" vid="{AD93A8A7-7E97-BF4F-8809-AAC663CA7AA7}"/>
    </a:ext>
  </a:extLst>
</a:theme>
</file>

<file path=ppt/theme/theme5.xml><?xml version="1.0" encoding="utf-8"?>
<a:theme xmlns:a="http://schemas.openxmlformats.org/drawingml/2006/main" name="Texte Seul">
  <a:themeElements>
    <a:clrScheme name="Personnalisé 2">
      <a:dk1>
        <a:sysClr val="windowText" lastClr="000000"/>
      </a:dk1>
      <a:lt1>
        <a:srgbClr val="FFFFFF"/>
      </a:lt1>
      <a:dk2>
        <a:srgbClr val="44546A"/>
      </a:dk2>
      <a:lt2>
        <a:srgbClr val="E7E6E6"/>
      </a:lt2>
      <a:accent1>
        <a:srgbClr val="FBE216"/>
      </a:accent1>
      <a:accent2>
        <a:srgbClr val="AFA5D1"/>
      </a:accent2>
      <a:accent3>
        <a:srgbClr val="6DC6DA"/>
      </a:accent3>
      <a:accent4>
        <a:srgbClr val="F0869D"/>
      </a:accent4>
      <a:accent5>
        <a:srgbClr val="6FBC85"/>
      </a:accent5>
      <a:accent6>
        <a:srgbClr val="F5F5F5"/>
      </a:accent6>
      <a:hlink>
        <a:srgbClr val="000000"/>
      </a:hlink>
      <a:folHlink>
        <a:srgbClr val="0070C0"/>
      </a:folHlink>
    </a:clrScheme>
    <a:fontScheme name="ceci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lIns="0" tIns="0" rIns="0" bIns="0"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Masters_CESI_CORP_NEW_TRAME_Pokeslide_V1" id="{D67108FA-3B72-434C-B5A0-42826D187AA2}" vid="{C1233B74-C793-724E-AAAA-1A10C327928F}"/>
    </a:ext>
  </a:extLst>
</a:theme>
</file>

<file path=ppt/theme/theme6.xml><?xml version="1.0" encoding="utf-8"?>
<a:theme xmlns:a="http://schemas.openxmlformats.org/drawingml/2006/main" name="Text + Image">
  <a:themeElements>
    <a:clrScheme name="ceci">
      <a:dk1>
        <a:sysClr val="windowText" lastClr="000000"/>
      </a:dk1>
      <a:lt1>
        <a:srgbClr val="FFFFFF"/>
      </a:lt1>
      <a:dk2>
        <a:srgbClr val="44546A"/>
      </a:dk2>
      <a:lt2>
        <a:srgbClr val="E7E6E6"/>
      </a:lt2>
      <a:accent1>
        <a:srgbClr val="FBE216"/>
      </a:accent1>
      <a:accent2>
        <a:srgbClr val="AFA5D1"/>
      </a:accent2>
      <a:accent3>
        <a:srgbClr val="6DC6DA"/>
      </a:accent3>
      <a:accent4>
        <a:srgbClr val="F0869D"/>
      </a:accent4>
      <a:accent5>
        <a:srgbClr val="6FBC85"/>
      </a:accent5>
      <a:accent6>
        <a:srgbClr val="F5F5F5"/>
      </a:accent6>
      <a:hlink>
        <a:srgbClr val="FFFFFF"/>
      </a:hlink>
      <a:folHlink>
        <a:srgbClr val="FFFFFF"/>
      </a:folHlink>
    </a:clrScheme>
    <a:fontScheme name="ceci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lIns="0" tIns="0" rIns="0" bIns="0"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Masters_CESI_CORP_NEW_TRAME_Pokeslide_V1" id="{D67108FA-3B72-434C-B5A0-42826D187AA2}" vid="{C2AACFB1-36FA-6E43-BE49-A40D92D04F44}"/>
    </a:ext>
  </a:extLst>
</a:theme>
</file>

<file path=ppt/theme/theme7.xml><?xml version="1.0" encoding="utf-8"?>
<a:theme xmlns:a="http://schemas.openxmlformats.org/drawingml/2006/main" name="Numéro de clé">
  <a:themeElements>
    <a:clrScheme name="ceci">
      <a:dk1>
        <a:sysClr val="windowText" lastClr="000000"/>
      </a:dk1>
      <a:lt1>
        <a:srgbClr val="FFFFFF"/>
      </a:lt1>
      <a:dk2>
        <a:srgbClr val="44546A"/>
      </a:dk2>
      <a:lt2>
        <a:srgbClr val="E7E6E6"/>
      </a:lt2>
      <a:accent1>
        <a:srgbClr val="FBE216"/>
      </a:accent1>
      <a:accent2>
        <a:srgbClr val="AFA5D1"/>
      </a:accent2>
      <a:accent3>
        <a:srgbClr val="6DC6DA"/>
      </a:accent3>
      <a:accent4>
        <a:srgbClr val="F0869D"/>
      </a:accent4>
      <a:accent5>
        <a:srgbClr val="6FBC85"/>
      </a:accent5>
      <a:accent6>
        <a:srgbClr val="F5F5F5"/>
      </a:accent6>
      <a:hlink>
        <a:srgbClr val="FFFFFF"/>
      </a:hlink>
      <a:folHlink>
        <a:srgbClr val="FFFFFF"/>
      </a:folHlink>
    </a:clrScheme>
    <a:fontScheme name="ceci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lIns="0" tIns="0" rIns="0" bIns="0"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Masters_CESI_CORP_NEW_TRAME_Pokeslide_V1" id="{D67108FA-3B72-434C-B5A0-42826D187AA2}" vid="{CEECB9F0-C176-AA43-AD4D-A26CD896EC02}"/>
    </a:ext>
  </a:extLst>
</a:theme>
</file>

<file path=ppt/theme/theme8.xml><?xml version="1.0" encoding="utf-8"?>
<a:theme xmlns:a="http://schemas.openxmlformats.org/drawingml/2006/main" name="Blocs Textes">
  <a:themeElements>
    <a:clrScheme name="ceci">
      <a:dk1>
        <a:sysClr val="windowText" lastClr="000000"/>
      </a:dk1>
      <a:lt1>
        <a:srgbClr val="FFFFFF"/>
      </a:lt1>
      <a:dk2>
        <a:srgbClr val="44546A"/>
      </a:dk2>
      <a:lt2>
        <a:srgbClr val="E7E6E6"/>
      </a:lt2>
      <a:accent1>
        <a:srgbClr val="FBE216"/>
      </a:accent1>
      <a:accent2>
        <a:srgbClr val="AFA5D1"/>
      </a:accent2>
      <a:accent3>
        <a:srgbClr val="6DC6DA"/>
      </a:accent3>
      <a:accent4>
        <a:srgbClr val="F0869D"/>
      </a:accent4>
      <a:accent5>
        <a:srgbClr val="6FBC85"/>
      </a:accent5>
      <a:accent6>
        <a:srgbClr val="F5F5F5"/>
      </a:accent6>
      <a:hlink>
        <a:srgbClr val="FFFFFF"/>
      </a:hlink>
      <a:folHlink>
        <a:srgbClr val="FFFFFF"/>
      </a:folHlink>
    </a:clrScheme>
    <a:fontScheme name="ceci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lIns="0" tIns="0" rIns="0" bIns="0"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Masters_CESI_CORP_NEW_TRAME_Pokeslide_V1" id="{D67108FA-3B72-434C-B5A0-42826D187AA2}" vid="{146CC176-85B6-2343-978F-801F974A5916}"/>
    </a:ext>
  </a:extLst>
</a:theme>
</file>

<file path=ppt/theme/theme9.xml><?xml version="1.0" encoding="utf-8"?>
<a:theme xmlns:a="http://schemas.openxmlformats.org/drawingml/2006/main" name="BIO">
  <a:themeElements>
    <a:clrScheme name="ceci">
      <a:dk1>
        <a:sysClr val="windowText" lastClr="000000"/>
      </a:dk1>
      <a:lt1>
        <a:srgbClr val="FFFFFF"/>
      </a:lt1>
      <a:dk2>
        <a:srgbClr val="44546A"/>
      </a:dk2>
      <a:lt2>
        <a:srgbClr val="E7E6E6"/>
      </a:lt2>
      <a:accent1>
        <a:srgbClr val="FBE216"/>
      </a:accent1>
      <a:accent2>
        <a:srgbClr val="AFA5D1"/>
      </a:accent2>
      <a:accent3>
        <a:srgbClr val="6DC6DA"/>
      </a:accent3>
      <a:accent4>
        <a:srgbClr val="F0869D"/>
      </a:accent4>
      <a:accent5>
        <a:srgbClr val="6FBC85"/>
      </a:accent5>
      <a:accent6>
        <a:srgbClr val="F5F5F5"/>
      </a:accent6>
      <a:hlink>
        <a:srgbClr val="FFFFFF"/>
      </a:hlink>
      <a:folHlink>
        <a:srgbClr val="FFFFFF"/>
      </a:folHlink>
    </a:clrScheme>
    <a:fontScheme name="ceci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lIns="0" tIns="0" rIns="0" bIns="0"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Masters_CESI_CORP_NEW_TRAME_Pokeslide_V1" id="{D67108FA-3B72-434C-B5A0-42826D187AA2}" vid="{6537BEB3-6BA3-7B47-8308-30AB31C562C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Masters_CESI_CORP_NEW_TRAME_Pokeslide_V1</Template>
  <TotalTime>4559</TotalTime>
  <Words>188</Words>
  <Application>Microsoft Office PowerPoint</Application>
  <PresentationFormat>Affichage à l'écran (16:9)</PresentationFormat>
  <Paragraphs>49</Paragraphs>
  <Slides>4</Slides>
  <Notes>2</Notes>
  <HiddenSlides>0</HiddenSlides>
  <MMClips>0</MMClips>
  <ScaleCrop>false</ScaleCrop>
  <HeadingPairs>
    <vt:vector size="8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15</vt:i4>
      </vt:variant>
      <vt:variant>
        <vt:lpstr>Serveurs OLE incorporés</vt:lpstr>
      </vt:variant>
      <vt:variant>
        <vt:i4>1</vt:i4>
      </vt:variant>
      <vt:variant>
        <vt:lpstr>Titres des diapositives</vt:lpstr>
      </vt:variant>
      <vt:variant>
        <vt:i4>4</vt:i4>
      </vt:variant>
    </vt:vector>
  </HeadingPairs>
  <TitlesOfParts>
    <vt:vector size="25" baseType="lpstr">
      <vt:lpstr>Arial</vt:lpstr>
      <vt:lpstr>Arial Black</vt:lpstr>
      <vt:lpstr>Calibri</vt:lpstr>
      <vt:lpstr>Courier New</vt:lpstr>
      <vt:lpstr>Wingdings</vt:lpstr>
      <vt:lpstr>Couverture</vt:lpstr>
      <vt:lpstr>Sommaire</vt:lpstr>
      <vt:lpstr>Intercalaire</vt:lpstr>
      <vt:lpstr>Intercalaire Entreprise</vt:lpstr>
      <vt:lpstr>Texte Seul</vt:lpstr>
      <vt:lpstr>Text + Image</vt:lpstr>
      <vt:lpstr>Numéro de clé</vt:lpstr>
      <vt:lpstr>Blocs Textes</vt:lpstr>
      <vt:lpstr>BIO</vt:lpstr>
      <vt:lpstr>Texte + Icône</vt:lpstr>
      <vt:lpstr>Graphique</vt:lpstr>
      <vt:lpstr>SWOT</vt:lpstr>
      <vt:lpstr> Icône</vt:lpstr>
      <vt:lpstr>Merci</vt:lpstr>
      <vt:lpstr>Vide</vt:lpstr>
      <vt:lpstr>think-cell Slide</vt:lpstr>
      <vt:lpstr>BLOC1 - INFETPP3: Sport Manager  J1</vt:lpstr>
      <vt:lpstr>Groupe + planning</vt:lpstr>
      <vt:lpstr>Attendus J1</vt:lpstr>
      <vt:lpstr>MERCI</vt:lpstr>
    </vt:vector>
  </TitlesOfParts>
  <Company>CESI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UNE AUTRE IDÉE DE L’EXCELLENCE</dc:title>
  <dc:creator>MOUILLET Amandine</dc:creator>
  <cp:lastModifiedBy>PAVARD Laurent</cp:lastModifiedBy>
  <cp:revision>83</cp:revision>
  <cp:lastPrinted>2024-02-26T11:58:13Z</cp:lastPrinted>
  <dcterms:created xsi:type="dcterms:W3CDTF">2024-03-18T23:49:11Z</dcterms:created>
  <dcterms:modified xsi:type="dcterms:W3CDTF">2025-11-04T08:37:55Z</dcterms:modified>
</cp:coreProperties>
</file>